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88" r:id="rId5"/>
    <p:sldId id="259" r:id="rId6"/>
    <p:sldId id="284" r:id="rId7"/>
    <p:sldId id="290" r:id="rId8"/>
    <p:sldId id="272" r:id="rId9"/>
    <p:sldId id="281" r:id="rId10"/>
    <p:sldId id="286" r:id="rId11"/>
    <p:sldId id="287" r:id="rId12"/>
    <p:sldId id="268" r:id="rId13"/>
    <p:sldId id="282" r:id="rId14"/>
    <p:sldId id="283" r:id="rId15"/>
    <p:sldId id="291" r:id="rId16"/>
    <p:sldId id="279" r:id="rId17"/>
    <p:sldId id="263" r:id="rId18"/>
    <p:sldId id="262"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Kelly" userId="S::paul.kelly2@tudublin.ie::07ca76da-35b2-4c0d-bb6e-7625fd87729d" providerId="AD" clId="Web-{3DB99DA9-1E0D-4727-1306-692A6A5DCC46}"/>
    <pc:docChg chg="modSld">
      <pc:chgData name="Paul Kelly" userId="S::paul.kelly2@tudublin.ie::07ca76da-35b2-4c0d-bb6e-7625fd87729d" providerId="AD" clId="Web-{3DB99DA9-1E0D-4727-1306-692A6A5DCC46}" dt="2021-12-17T11:41:26.166" v="0" actId="1076"/>
      <pc:docMkLst>
        <pc:docMk/>
      </pc:docMkLst>
      <pc:sldChg chg="modSp">
        <pc:chgData name="Paul Kelly" userId="S::paul.kelly2@tudublin.ie::07ca76da-35b2-4c0d-bb6e-7625fd87729d" providerId="AD" clId="Web-{3DB99DA9-1E0D-4727-1306-692A6A5DCC46}" dt="2021-12-17T11:41:26.166" v="0" actId="1076"/>
        <pc:sldMkLst>
          <pc:docMk/>
          <pc:sldMk cId="2499722290" sldId="259"/>
        </pc:sldMkLst>
        <pc:graphicFrameChg chg="mod">
          <ac:chgData name="Paul Kelly" userId="S::paul.kelly2@tudublin.ie::07ca76da-35b2-4c0d-bb6e-7625fd87729d" providerId="AD" clId="Web-{3DB99DA9-1E0D-4727-1306-692A6A5DCC46}" dt="2021-12-17T11:41:26.166" v="0" actId="1076"/>
          <ac:graphicFrameMkLst>
            <pc:docMk/>
            <pc:sldMk cId="2499722290" sldId="259"/>
            <ac:graphicFrameMk id="3" creationId="{4BA6F0A4-476E-4D2C-8800-64258D13719F}"/>
          </ac:graphicFrameMkLst>
        </pc:graphicFrame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BCB641-90E4-4348-8405-4ECEDAE9999C}" type="doc">
      <dgm:prSet loTypeId="urn:microsoft.com/office/officeart/2005/8/layout/radial2" loCatId="relationship" qsTypeId="urn:microsoft.com/office/officeart/2005/8/quickstyle/simple1" qsCatId="simple" csTypeId="urn:microsoft.com/office/officeart/2005/8/colors/accent0_3" csCatId="mainScheme" phldr="1"/>
      <dgm:spPr/>
      <dgm:t>
        <a:bodyPr/>
        <a:lstStyle/>
        <a:p>
          <a:endParaRPr lang="en-US"/>
        </a:p>
      </dgm:t>
    </dgm:pt>
    <dgm:pt modelId="{1B462922-10D2-45A0-968C-1BD32EB7000F}">
      <dgm:prSet phldrT="[Text]" phldr="0"/>
      <dgm:spPr/>
      <dgm:t>
        <a:bodyPr/>
        <a:lstStyle/>
        <a:p>
          <a:pPr rtl="0"/>
          <a:r>
            <a:rPr lang="en-US" b="1">
              <a:latin typeface="Calibri"/>
              <a:cs typeface="Calibri"/>
            </a:rPr>
            <a:t>Shopping tricks finder</a:t>
          </a:r>
        </a:p>
      </dgm:t>
    </dgm:pt>
    <dgm:pt modelId="{6FCFEBF5-3BFE-4978-98A0-9160F18E4482}" type="parTrans" cxnId="{B46B9990-8AC3-49D4-8690-CA0F1194F633}">
      <dgm:prSet/>
      <dgm:spPr/>
      <dgm:t>
        <a:bodyPr/>
        <a:lstStyle/>
        <a:p>
          <a:endParaRPr lang="en-US"/>
        </a:p>
      </dgm:t>
    </dgm:pt>
    <dgm:pt modelId="{D769D13E-30D0-4657-A0D5-2DCD0FFFC6A1}" type="sibTrans" cxnId="{B46B9990-8AC3-49D4-8690-CA0F1194F633}">
      <dgm:prSet/>
      <dgm:spPr/>
      <dgm:t>
        <a:bodyPr/>
        <a:lstStyle/>
        <a:p>
          <a:endParaRPr lang="en-US"/>
        </a:p>
      </dgm:t>
    </dgm:pt>
    <dgm:pt modelId="{02270821-B931-4E3E-B760-79D678644338}">
      <dgm:prSet phldrT="[Text]" phldr="0"/>
      <dgm:spPr/>
      <dgm:t>
        <a:bodyPr/>
        <a:lstStyle/>
        <a:p>
          <a:pPr rtl="0"/>
          <a:r>
            <a:rPr lang="en-US" b="1">
              <a:latin typeface="Calibri Light" panose="020F0302020204030204"/>
            </a:rPr>
            <a:t>A Chrome Extension</a:t>
          </a:r>
          <a:r>
            <a:rPr lang="en-US">
              <a:latin typeface="Calibri Light" panose="020F0302020204030204"/>
            </a:rPr>
            <a:t>.</a:t>
          </a:r>
          <a:endParaRPr lang="en-US"/>
        </a:p>
      </dgm:t>
    </dgm:pt>
    <dgm:pt modelId="{44B4CA15-BB9C-4266-BFD0-50828456DF09}" type="parTrans" cxnId="{A3DD18F6-FED3-4192-8E7C-E598C025DC1E}">
      <dgm:prSet/>
      <dgm:spPr/>
      <dgm:t>
        <a:bodyPr/>
        <a:lstStyle/>
        <a:p>
          <a:endParaRPr lang="en-US"/>
        </a:p>
      </dgm:t>
    </dgm:pt>
    <dgm:pt modelId="{C3B69C2D-B278-4659-B724-A28F9D60F9AD}" type="sibTrans" cxnId="{A3DD18F6-FED3-4192-8E7C-E598C025DC1E}">
      <dgm:prSet/>
      <dgm:spPr/>
      <dgm:t>
        <a:bodyPr/>
        <a:lstStyle/>
        <a:p>
          <a:endParaRPr lang="en-US"/>
        </a:p>
      </dgm:t>
    </dgm:pt>
    <dgm:pt modelId="{86BE22B8-767B-48E8-8EC8-F782701B410A}">
      <dgm:prSet phldrT="[Text]" phldr="0"/>
      <dgm:spPr/>
      <dgm:t>
        <a:bodyPr/>
        <a:lstStyle/>
        <a:p>
          <a:pPr rtl="0"/>
          <a:r>
            <a:rPr lang="en-US" b="1">
              <a:latin typeface="Calibri Light" panose="020F0302020204030204"/>
            </a:rPr>
            <a:t>Detects and highlights dark patterns on shopping webpages.</a:t>
          </a:r>
          <a:endParaRPr lang="en-US" b="1"/>
        </a:p>
      </dgm:t>
    </dgm:pt>
    <dgm:pt modelId="{9AD94B31-AAE1-41A3-895E-694F45B94035}" type="parTrans" cxnId="{114F90B8-1687-495E-AC04-A7BE2BE70526}">
      <dgm:prSet/>
      <dgm:spPr/>
      <dgm:t>
        <a:bodyPr/>
        <a:lstStyle/>
        <a:p>
          <a:endParaRPr lang="en-US"/>
        </a:p>
      </dgm:t>
    </dgm:pt>
    <dgm:pt modelId="{6EE135D8-6951-4245-8047-A9477D668D13}" type="sibTrans" cxnId="{114F90B8-1687-495E-AC04-A7BE2BE70526}">
      <dgm:prSet/>
      <dgm:spPr/>
      <dgm:t>
        <a:bodyPr/>
        <a:lstStyle/>
        <a:p>
          <a:endParaRPr lang="en-US"/>
        </a:p>
      </dgm:t>
    </dgm:pt>
    <dgm:pt modelId="{D0073D4B-684D-431E-852D-2C6A5CE74226}">
      <dgm:prSet phldrT="[Text]" phldr="0"/>
      <dgm:spPr/>
      <dgm:t>
        <a:bodyPr/>
        <a:lstStyle/>
        <a:p>
          <a:r>
            <a:rPr lang="en-US" b="1" u="sng">
              <a:latin typeface="Calibri"/>
              <a:cs typeface="Calibri"/>
            </a:rPr>
            <a:t>dpexplain.com</a:t>
          </a:r>
        </a:p>
      </dgm:t>
    </dgm:pt>
    <dgm:pt modelId="{74D53EB8-3968-45A4-9FB6-611451AFF2D1}" type="parTrans" cxnId="{73660AC3-98BE-4EC2-BBD9-F81358CBD6ED}">
      <dgm:prSet/>
      <dgm:spPr/>
      <dgm:t>
        <a:bodyPr/>
        <a:lstStyle/>
        <a:p>
          <a:endParaRPr lang="en-US"/>
        </a:p>
      </dgm:t>
    </dgm:pt>
    <dgm:pt modelId="{9FAC8FC5-C36C-4CC1-9780-9CB2F0713BCD}" type="sibTrans" cxnId="{73660AC3-98BE-4EC2-BBD9-F81358CBD6ED}">
      <dgm:prSet/>
      <dgm:spPr/>
      <dgm:t>
        <a:bodyPr/>
        <a:lstStyle/>
        <a:p>
          <a:endParaRPr lang="en-US"/>
        </a:p>
      </dgm:t>
    </dgm:pt>
    <dgm:pt modelId="{8929ABE6-43E5-442F-8245-CB47F1FD1D07}">
      <dgm:prSet phldrT="[Text]" phldr="0"/>
      <dgm:spPr/>
      <dgm:t>
        <a:bodyPr/>
        <a:lstStyle/>
        <a:p>
          <a:pPr rtl="0"/>
          <a:r>
            <a:rPr lang="en-US" b="1">
              <a:latin typeface="Calibri Light" panose="020F0302020204030204"/>
            </a:rPr>
            <a:t>An educational website.</a:t>
          </a:r>
          <a:endParaRPr lang="en-US" b="1"/>
        </a:p>
      </dgm:t>
    </dgm:pt>
    <dgm:pt modelId="{6BF6D1CE-52DD-49E6-8E5C-C3F7E36A85A2}" type="parTrans" cxnId="{88CE86C5-8838-413B-960D-1B496489EA5C}">
      <dgm:prSet/>
      <dgm:spPr/>
      <dgm:t>
        <a:bodyPr/>
        <a:lstStyle/>
        <a:p>
          <a:endParaRPr lang="en-US"/>
        </a:p>
      </dgm:t>
    </dgm:pt>
    <dgm:pt modelId="{F6B87C9D-C91D-40C1-9380-978132D73D6C}" type="sibTrans" cxnId="{88CE86C5-8838-413B-960D-1B496489EA5C}">
      <dgm:prSet/>
      <dgm:spPr/>
      <dgm:t>
        <a:bodyPr/>
        <a:lstStyle/>
        <a:p>
          <a:endParaRPr lang="en-US"/>
        </a:p>
      </dgm:t>
    </dgm:pt>
    <dgm:pt modelId="{981DAC65-0D61-4238-BC37-A45DBADDDC85}">
      <dgm:prSet phldr="0"/>
      <dgm:spPr/>
      <dgm:t>
        <a:bodyPr/>
        <a:lstStyle/>
        <a:p>
          <a:pPr rtl="0"/>
          <a:r>
            <a:rPr lang="en-US" b="1">
              <a:latin typeface="Calibri Light" panose="020F0302020204030204"/>
            </a:rPr>
            <a:t>Helps users get a better understanding on what dark patterns are.</a:t>
          </a:r>
        </a:p>
      </dgm:t>
    </dgm:pt>
    <dgm:pt modelId="{01F39B8B-4576-43E5-95B7-FCC2EF2D96C1}" type="parTrans" cxnId="{72C82E34-CE32-4C3B-AA4D-F4FBF98F723D}">
      <dgm:prSet/>
      <dgm:spPr/>
      <dgm:t>
        <a:bodyPr/>
        <a:lstStyle/>
        <a:p>
          <a:endParaRPr lang="en-GB"/>
        </a:p>
      </dgm:t>
    </dgm:pt>
    <dgm:pt modelId="{9F9A36DF-E213-4DEB-BD25-D88CF87AB940}" type="sibTrans" cxnId="{72C82E34-CE32-4C3B-AA4D-F4FBF98F723D}">
      <dgm:prSet/>
      <dgm:spPr/>
      <dgm:t>
        <a:bodyPr/>
        <a:lstStyle/>
        <a:p>
          <a:endParaRPr lang="en-GB"/>
        </a:p>
      </dgm:t>
    </dgm:pt>
    <dgm:pt modelId="{0CAAFD60-D3C0-4F6E-BD0D-C4941D309A24}">
      <dgm:prSet phldr="0"/>
      <dgm:spPr/>
      <dgm:t>
        <a:bodyPr/>
        <a:lstStyle/>
        <a:p>
          <a:endParaRPr lang="en-US">
            <a:latin typeface="Calibri Light" panose="020F0302020204030204"/>
          </a:endParaRPr>
        </a:p>
      </dgm:t>
    </dgm:pt>
    <dgm:pt modelId="{7C91974E-FAA2-4D60-BCB1-516C5061E35C}" type="parTrans" cxnId="{0267EA35-BAA2-478E-92F5-0456134C681A}">
      <dgm:prSet/>
      <dgm:spPr/>
      <dgm:t>
        <a:bodyPr/>
        <a:lstStyle/>
        <a:p>
          <a:endParaRPr lang="en-GB"/>
        </a:p>
      </dgm:t>
    </dgm:pt>
    <dgm:pt modelId="{B5836C89-BD32-472E-A344-286D6E66B87F}" type="sibTrans" cxnId="{0267EA35-BAA2-478E-92F5-0456134C681A}">
      <dgm:prSet/>
      <dgm:spPr/>
      <dgm:t>
        <a:bodyPr/>
        <a:lstStyle/>
        <a:p>
          <a:endParaRPr lang="en-GB"/>
        </a:p>
      </dgm:t>
    </dgm:pt>
    <dgm:pt modelId="{E261B8A4-4D45-44A5-B055-31227D25D345}">
      <dgm:prSet phldr="0"/>
      <dgm:spPr/>
      <dgm:t>
        <a:bodyPr/>
        <a:lstStyle/>
        <a:p>
          <a:endParaRPr lang="en-US">
            <a:latin typeface="Calibri Light" panose="020F0302020204030204"/>
          </a:endParaRPr>
        </a:p>
      </dgm:t>
    </dgm:pt>
    <dgm:pt modelId="{EC28E53F-781E-4DC2-8AC8-A7EB098BEB5A}" type="parTrans" cxnId="{A3150F45-936F-4D42-8616-D24A078C59DF}">
      <dgm:prSet/>
      <dgm:spPr/>
      <dgm:t>
        <a:bodyPr/>
        <a:lstStyle/>
        <a:p>
          <a:endParaRPr lang="en-GB"/>
        </a:p>
      </dgm:t>
    </dgm:pt>
    <dgm:pt modelId="{480F175F-C443-4920-90E9-391974384BDE}" type="sibTrans" cxnId="{A3150F45-936F-4D42-8616-D24A078C59DF}">
      <dgm:prSet/>
      <dgm:spPr/>
      <dgm:t>
        <a:bodyPr/>
        <a:lstStyle/>
        <a:p>
          <a:endParaRPr lang="en-GB"/>
        </a:p>
      </dgm:t>
    </dgm:pt>
    <dgm:pt modelId="{FF621E20-BD99-44D5-A4EE-879B6A4DEE7B}" type="pres">
      <dgm:prSet presAssocID="{B3BCB641-90E4-4348-8405-4ECEDAE9999C}" presName="composite" presStyleCnt="0">
        <dgm:presLayoutVars>
          <dgm:chMax val="5"/>
          <dgm:dir/>
          <dgm:animLvl val="ctr"/>
          <dgm:resizeHandles val="exact"/>
        </dgm:presLayoutVars>
      </dgm:prSet>
      <dgm:spPr/>
    </dgm:pt>
    <dgm:pt modelId="{0753DF48-02FB-4D6D-9B27-1AAE63A3C096}" type="pres">
      <dgm:prSet presAssocID="{B3BCB641-90E4-4348-8405-4ECEDAE9999C}" presName="cycle" presStyleCnt="0"/>
      <dgm:spPr/>
    </dgm:pt>
    <dgm:pt modelId="{78D22F50-AE2E-487F-A96E-5A3ABFF5F2DD}" type="pres">
      <dgm:prSet presAssocID="{B3BCB641-90E4-4348-8405-4ECEDAE9999C}" presName="centerShape" presStyleCnt="0"/>
      <dgm:spPr/>
    </dgm:pt>
    <dgm:pt modelId="{6DDD58A7-BC9F-4480-A45B-D04A0A66693A}" type="pres">
      <dgm:prSet presAssocID="{B3BCB641-90E4-4348-8405-4ECEDAE9999C}" presName="connSite" presStyleLbl="node1" presStyleIdx="0" presStyleCnt="3"/>
      <dgm:spPr/>
    </dgm:pt>
    <dgm:pt modelId="{E0042D78-018F-4251-BBD0-AA5F2057CBB5}" type="pres">
      <dgm:prSet presAssocID="{B3BCB641-90E4-4348-8405-4ECEDAE9999C}" presName="visible" presStyleLbl="node1" presStyleIdx="0" presStyleCnt="3"/>
      <dgm:spPr/>
    </dgm:pt>
    <dgm:pt modelId="{E4ECB4EB-D0E0-4849-84D7-944012466BAF}" type="pres">
      <dgm:prSet presAssocID="{6FCFEBF5-3BFE-4978-98A0-9160F18E4482}" presName="Name25" presStyleLbl="parChTrans1D1" presStyleIdx="0" presStyleCnt="2"/>
      <dgm:spPr/>
    </dgm:pt>
    <dgm:pt modelId="{67279DB4-D701-4BA3-9CEC-363C41F03804}" type="pres">
      <dgm:prSet presAssocID="{1B462922-10D2-45A0-968C-1BD32EB7000F}" presName="node" presStyleCnt="0"/>
      <dgm:spPr/>
    </dgm:pt>
    <dgm:pt modelId="{C8818729-2295-40F4-829C-D8C1FA952DB9}" type="pres">
      <dgm:prSet presAssocID="{1B462922-10D2-45A0-968C-1BD32EB7000F}" presName="parentNode" presStyleLbl="node1" presStyleIdx="1" presStyleCnt="3">
        <dgm:presLayoutVars>
          <dgm:chMax val="1"/>
          <dgm:bulletEnabled val="1"/>
        </dgm:presLayoutVars>
      </dgm:prSet>
      <dgm:spPr/>
    </dgm:pt>
    <dgm:pt modelId="{5BC231DD-744E-4926-B654-78F71D0E7E81}" type="pres">
      <dgm:prSet presAssocID="{1B462922-10D2-45A0-968C-1BD32EB7000F}" presName="childNode" presStyleLbl="revTx" presStyleIdx="0" presStyleCnt="2">
        <dgm:presLayoutVars>
          <dgm:bulletEnabled val="1"/>
        </dgm:presLayoutVars>
      </dgm:prSet>
      <dgm:spPr/>
    </dgm:pt>
    <dgm:pt modelId="{7DD4EAC6-E0BB-43FC-8C66-4D2D029E392F}" type="pres">
      <dgm:prSet presAssocID="{74D53EB8-3968-45A4-9FB6-611451AFF2D1}" presName="Name25" presStyleLbl="parChTrans1D1" presStyleIdx="1" presStyleCnt="2"/>
      <dgm:spPr/>
    </dgm:pt>
    <dgm:pt modelId="{88EA1933-B26D-454B-8207-B95D62810FF1}" type="pres">
      <dgm:prSet presAssocID="{D0073D4B-684D-431E-852D-2C6A5CE74226}" presName="node" presStyleCnt="0"/>
      <dgm:spPr/>
    </dgm:pt>
    <dgm:pt modelId="{B1A3A201-FB76-41F0-9CA9-FB85899AADBB}" type="pres">
      <dgm:prSet presAssocID="{D0073D4B-684D-431E-852D-2C6A5CE74226}" presName="parentNode" presStyleLbl="node1" presStyleIdx="2" presStyleCnt="3">
        <dgm:presLayoutVars>
          <dgm:chMax val="1"/>
          <dgm:bulletEnabled val="1"/>
        </dgm:presLayoutVars>
      </dgm:prSet>
      <dgm:spPr/>
    </dgm:pt>
    <dgm:pt modelId="{1EE13AF9-350E-477F-B5DB-7CBB105D181A}" type="pres">
      <dgm:prSet presAssocID="{D0073D4B-684D-431E-852D-2C6A5CE74226}" presName="childNode" presStyleLbl="revTx" presStyleIdx="1" presStyleCnt="2">
        <dgm:presLayoutVars>
          <dgm:bulletEnabled val="1"/>
        </dgm:presLayoutVars>
      </dgm:prSet>
      <dgm:spPr/>
    </dgm:pt>
  </dgm:ptLst>
  <dgm:cxnLst>
    <dgm:cxn modelId="{B30BFE0B-13FB-4F2C-9186-B792D983AEE4}" type="presOf" srcId="{8929ABE6-43E5-442F-8245-CB47F1FD1D07}" destId="{1EE13AF9-350E-477F-B5DB-7CBB105D181A}" srcOrd="0" destOrd="0" presId="urn:microsoft.com/office/officeart/2005/8/layout/radial2"/>
    <dgm:cxn modelId="{525D4615-A387-4B9D-8393-C78228F3B04B}" type="presOf" srcId="{0CAAFD60-D3C0-4F6E-BD0D-C4941D309A24}" destId="{1EE13AF9-350E-477F-B5DB-7CBB105D181A}" srcOrd="0" destOrd="1" presId="urn:microsoft.com/office/officeart/2005/8/layout/radial2"/>
    <dgm:cxn modelId="{B1DBD317-A975-4820-A59E-CAB723668C00}" type="presOf" srcId="{86BE22B8-767B-48E8-8EC8-F782701B410A}" destId="{5BC231DD-744E-4926-B654-78F71D0E7E81}" srcOrd="0" destOrd="2" presId="urn:microsoft.com/office/officeart/2005/8/layout/radial2"/>
    <dgm:cxn modelId="{DF4AC819-6987-4352-B5B2-5186AAF748E8}" type="presOf" srcId="{74D53EB8-3968-45A4-9FB6-611451AFF2D1}" destId="{7DD4EAC6-E0BB-43FC-8C66-4D2D029E392F}" srcOrd="0" destOrd="0" presId="urn:microsoft.com/office/officeart/2005/8/layout/radial2"/>
    <dgm:cxn modelId="{B2209A28-5F86-4306-94A4-8B8F8B7FC020}" type="presOf" srcId="{981DAC65-0D61-4238-BC37-A45DBADDDC85}" destId="{1EE13AF9-350E-477F-B5DB-7CBB105D181A}" srcOrd="0" destOrd="2" presId="urn:microsoft.com/office/officeart/2005/8/layout/radial2"/>
    <dgm:cxn modelId="{72C82E34-CE32-4C3B-AA4D-F4FBF98F723D}" srcId="{D0073D4B-684D-431E-852D-2C6A5CE74226}" destId="{981DAC65-0D61-4238-BC37-A45DBADDDC85}" srcOrd="2" destOrd="0" parTransId="{01F39B8B-4576-43E5-95B7-FCC2EF2D96C1}" sibTransId="{9F9A36DF-E213-4DEB-BD25-D88CF87AB940}"/>
    <dgm:cxn modelId="{0267EA35-BAA2-478E-92F5-0456134C681A}" srcId="{D0073D4B-684D-431E-852D-2C6A5CE74226}" destId="{0CAAFD60-D3C0-4F6E-BD0D-C4941D309A24}" srcOrd="1" destOrd="0" parTransId="{7C91974E-FAA2-4D60-BCB1-516C5061E35C}" sibTransId="{B5836C89-BD32-472E-A344-286D6E66B87F}"/>
    <dgm:cxn modelId="{0E606337-0389-47A4-ABC3-80715E7160C4}" type="presOf" srcId="{02270821-B931-4E3E-B760-79D678644338}" destId="{5BC231DD-744E-4926-B654-78F71D0E7E81}" srcOrd="0" destOrd="0" presId="urn:microsoft.com/office/officeart/2005/8/layout/radial2"/>
    <dgm:cxn modelId="{A3150F45-936F-4D42-8616-D24A078C59DF}" srcId="{1B462922-10D2-45A0-968C-1BD32EB7000F}" destId="{E261B8A4-4D45-44A5-B055-31227D25D345}" srcOrd="1" destOrd="0" parTransId="{EC28E53F-781E-4DC2-8AC8-A7EB098BEB5A}" sibTransId="{480F175F-C443-4920-90E9-391974384BDE}"/>
    <dgm:cxn modelId="{08B3B286-C7BF-4457-BCF8-E5B12EE0E1C3}" type="presOf" srcId="{6FCFEBF5-3BFE-4978-98A0-9160F18E4482}" destId="{E4ECB4EB-D0E0-4849-84D7-944012466BAF}" srcOrd="0" destOrd="0" presId="urn:microsoft.com/office/officeart/2005/8/layout/radial2"/>
    <dgm:cxn modelId="{B46B9990-8AC3-49D4-8690-CA0F1194F633}" srcId="{B3BCB641-90E4-4348-8405-4ECEDAE9999C}" destId="{1B462922-10D2-45A0-968C-1BD32EB7000F}" srcOrd="0" destOrd="0" parTransId="{6FCFEBF5-3BFE-4978-98A0-9160F18E4482}" sibTransId="{D769D13E-30D0-4657-A0D5-2DCD0FFFC6A1}"/>
    <dgm:cxn modelId="{F1D95E9C-4F3C-434F-BB84-EF31A9F43D4A}" type="presOf" srcId="{B3BCB641-90E4-4348-8405-4ECEDAE9999C}" destId="{FF621E20-BD99-44D5-A4EE-879B6A4DEE7B}" srcOrd="0" destOrd="0" presId="urn:microsoft.com/office/officeart/2005/8/layout/radial2"/>
    <dgm:cxn modelId="{8471FDAA-D482-4909-B7C3-D37DB6E5E934}" type="presOf" srcId="{1B462922-10D2-45A0-968C-1BD32EB7000F}" destId="{C8818729-2295-40F4-829C-D8C1FA952DB9}" srcOrd="0" destOrd="0" presId="urn:microsoft.com/office/officeart/2005/8/layout/radial2"/>
    <dgm:cxn modelId="{114F90B8-1687-495E-AC04-A7BE2BE70526}" srcId="{1B462922-10D2-45A0-968C-1BD32EB7000F}" destId="{86BE22B8-767B-48E8-8EC8-F782701B410A}" srcOrd="2" destOrd="0" parTransId="{9AD94B31-AAE1-41A3-895E-694F45B94035}" sibTransId="{6EE135D8-6951-4245-8047-A9477D668D13}"/>
    <dgm:cxn modelId="{73660AC3-98BE-4EC2-BBD9-F81358CBD6ED}" srcId="{B3BCB641-90E4-4348-8405-4ECEDAE9999C}" destId="{D0073D4B-684D-431E-852D-2C6A5CE74226}" srcOrd="1" destOrd="0" parTransId="{74D53EB8-3968-45A4-9FB6-611451AFF2D1}" sibTransId="{9FAC8FC5-C36C-4CC1-9780-9CB2F0713BCD}"/>
    <dgm:cxn modelId="{88CE86C5-8838-413B-960D-1B496489EA5C}" srcId="{D0073D4B-684D-431E-852D-2C6A5CE74226}" destId="{8929ABE6-43E5-442F-8245-CB47F1FD1D07}" srcOrd="0" destOrd="0" parTransId="{6BF6D1CE-52DD-49E6-8E5C-C3F7E36A85A2}" sibTransId="{F6B87C9D-C91D-40C1-9380-978132D73D6C}"/>
    <dgm:cxn modelId="{5AC8DEC5-4791-47BC-AE7D-BA0B56863130}" type="presOf" srcId="{D0073D4B-684D-431E-852D-2C6A5CE74226}" destId="{B1A3A201-FB76-41F0-9CA9-FB85899AADBB}" srcOrd="0" destOrd="0" presId="urn:microsoft.com/office/officeart/2005/8/layout/radial2"/>
    <dgm:cxn modelId="{511965E7-B27D-4D9D-94D3-C14383B7D76F}" type="presOf" srcId="{E261B8A4-4D45-44A5-B055-31227D25D345}" destId="{5BC231DD-744E-4926-B654-78F71D0E7E81}" srcOrd="0" destOrd="1" presId="urn:microsoft.com/office/officeart/2005/8/layout/radial2"/>
    <dgm:cxn modelId="{A3DD18F6-FED3-4192-8E7C-E598C025DC1E}" srcId="{1B462922-10D2-45A0-968C-1BD32EB7000F}" destId="{02270821-B931-4E3E-B760-79D678644338}" srcOrd="0" destOrd="0" parTransId="{44B4CA15-BB9C-4266-BFD0-50828456DF09}" sibTransId="{C3B69C2D-B278-4659-B724-A28F9D60F9AD}"/>
    <dgm:cxn modelId="{D62A93E8-0C0D-4365-8ADB-AAF539A39281}" type="presParOf" srcId="{FF621E20-BD99-44D5-A4EE-879B6A4DEE7B}" destId="{0753DF48-02FB-4D6D-9B27-1AAE63A3C096}" srcOrd="0" destOrd="0" presId="urn:microsoft.com/office/officeart/2005/8/layout/radial2"/>
    <dgm:cxn modelId="{E296D121-FB51-458F-82C0-7BE86CF6B0AE}" type="presParOf" srcId="{0753DF48-02FB-4D6D-9B27-1AAE63A3C096}" destId="{78D22F50-AE2E-487F-A96E-5A3ABFF5F2DD}" srcOrd="0" destOrd="0" presId="urn:microsoft.com/office/officeart/2005/8/layout/radial2"/>
    <dgm:cxn modelId="{47907DE0-E5C9-46BA-9636-98670F06D777}" type="presParOf" srcId="{78D22F50-AE2E-487F-A96E-5A3ABFF5F2DD}" destId="{6DDD58A7-BC9F-4480-A45B-D04A0A66693A}" srcOrd="0" destOrd="0" presId="urn:microsoft.com/office/officeart/2005/8/layout/radial2"/>
    <dgm:cxn modelId="{97F37A7A-1923-413D-9752-9F8850D99AFE}" type="presParOf" srcId="{78D22F50-AE2E-487F-A96E-5A3ABFF5F2DD}" destId="{E0042D78-018F-4251-BBD0-AA5F2057CBB5}" srcOrd="1" destOrd="0" presId="urn:microsoft.com/office/officeart/2005/8/layout/radial2"/>
    <dgm:cxn modelId="{697985F3-7A29-4178-B1CE-1EF41FC4D021}" type="presParOf" srcId="{0753DF48-02FB-4D6D-9B27-1AAE63A3C096}" destId="{E4ECB4EB-D0E0-4849-84D7-944012466BAF}" srcOrd="1" destOrd="0" presId="urn:microsoft.com/office/officeart/2005/8/layout/radial2"/>
    <dgm:cxn modelId="{1943ACD1-1911-4408-ADA5-CBE5C0913DC2}" type="presParOf" srcId="{0753DF48-02FB-4D6D-9B27-1AAE63A3C096}" destId="{67279DB4-D701-4BA3-9CEC-363C41F03804}" srcOrd="2" destOrd="0" presId="urn:microsoft.com/office/officeart/2005/8/layout/radial2"/>
    <dgm:cxn modelId="{78A526E4-E7CD-4857-AF6D-B8391F1E1C4E}" type="presParOf" srcId="{67279DB4-D701-4BA3-9CEC-363C41F03804}" destId="{C8818729-2295-40F4-829C-D8C1FA952DB9}" srcOrd="0" destOrd="0" presId="urn:microsoft.com/office/officeart/2005/8/layout/radial2"/>
    <dgm:cxn modelId="{1C0AB484-246B-48D3-87E4-F3D4AB85AC44}" type="presParOf" srcId="{67279DB4-D701-4BA3-9CEC-363C41F03804}" destId="{5BC231DD-744E-4926-B654-78F71D0E7E81}" srcOrd="1" destOrd="0" presId="urn:microsoft.com/office/officeart/2005/8/layout/radial2"/>
    <dgm:cxn modelId="{07ADFC33-A51C-4D39-BF39-F57EF86032D2}" type="presParOf" srcId="{0753DF48-02FB-4D6D-9B27-1AAE63A3C096}" destId="{7DD4EAC6-E0BB-43FC-8C66-4D2D029E392F}" srcOrd="3" destOrd="0" presId="urn:microsoft.com/office/officeart/2005/8/layout/radial2"/>
    <dgm:cxn modelId="{D6B429FC-AF71-46B7-97AF-3EDA915670A7}" type="presParOf" srcId="{0753DF48-02FB-4D6D-9B27-1AAE63A3C096}" destId="{88EA1933-B26D-454B-8207-B95D62810FF1}" srcOrd="4" destOrd="0" presId="urn:microsoft.com/office/officeart/2005/8/layout/radial2"/>
    <dgm:cxn modelId="{10601ADA-FA75-43AF-9F7C-BF218E891793}" type="presParOf" srcId="{88EA1933-B26D-454B-8207-B95D62810FF1}" destId="{B1A3A201-FB76-41F0-9CA9-FB85899AADBB}" srcOrd="0" destOrd="0" presId="urn:microsoft.com/office/officeart/2005/8/layout/radial2"/>
    <dgm:cxn modelId="{286A37C6-DA6B-4985-AAE6-2E2507B4D909}" type="presParOf" srcId="{88EA1933-B26D-454B-8207-B95D62810FF1}" destId="{1EE13AF9-350E-477F-B5DB-7CBB105D181A}"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9DBE0-C700-40BE-B59F-29C6EB3C4491}" type="doc">
      <dgm:prSet loTypeId="urn:microsoft.com/office/officeart/2005/8/layout/hChevron3" loCatId="process" qsTypeId="urn:microsoft.com/office/officeart/2005/8/quickstyle/simple1" qsCatId="simple" csTypeId="urn:microsoft.com/office/officeart/2005/8/colors/colorful1" csCatId="colorful" phldr="1"/>
      <dgm:spPr/>
    </dgm:pt>
    <dgm:pt modelId="{3C16A03B-C100-4E81-B452-96CC8D17541C}">
      <dgm:prSet phldrT="[Text]" phldr="0"/>
      <dgm:spPr/>
      <dgm:t>
        <a:bodyPr/>
        <a:lstStyle/>
        <a:p>
          <a:r>
            <a:rPr lang="en-US">
              <a:latin typeface="Calibri Light" panose="020F0302020204030204"/>
            </a:rPr>
            <a:t>Version1</a:t>
          </a:r>
          <a:endParaRPr lang="en-US"/>
        </a:p>
      </dgm:t>
    </dgm:pt>
    <dgm:pt modelId="{88A419AD-E412-420A-B7B8-B653E4448711}" type="parTrans" cxnId="{9B11FBD2-D852-49E8-BD65-0BA0A38DE8E2}">
      <dgm:prSet/>
      <dgm:spPr/>
    </dgm:pt>
    <dgm:pt modelId="{BF8A5CD9-315D-4C33-BF3F-DD725C08F695}" type="sibTrans" cxnId="{9B11FBD2-D852-49E8-BD65-0BA0A38DE8E2}">
      <dgm:prSet/>
      <dgm:spPr/>
    </dgm:pt>
    <dgm:pt modelId="{1B711C94-FD82-4609-9930-016DE6B27B74}">
      <dgm:prSet phldrT="[Text]" phldr="0"/>
      <dgm:spPr/>
      <dgm:t>
        <a:bodyPr/>
        <a:lstStyle/>
        <a:p>
          <a:r>
            <a:rPr lang="en-US">
              <a:latin typeface="Calibri Light" panose="020F0302020204030204"/>
            </a:rPr>
            <a:t>Version2</a:t>
          </a:r>
          <a:endParaRPr lang="en-US"/>
        </a:p>
      </dgm:t>
    </dgm:pt>
    <dgm:pt modelId="{1ABC0120-50EA-4BF2-A425-BB4F83EBBC54}" type="parTrans" cxnId="{65DDCEE8-41C8-4779-8567-413A753170C1}">
      <dgm:prSet/>
      <dgm:spPr/>
    </dgm:pt>
    <dgm:pt modelId="{07357CB8-D603-478B-B7F1-D4257D45EA25}" type="sibTrans" cxnId="{65DDCEE8-41C8-4779-8567-413A753170C1}">
      <dgm:prSet/>
      <dgm:spPr/>
    </dgm:pt>
    <dgm:pt modelId="{C65AF8AA-9FDA-4B5C-8CA7-13237A8E5989}">
      <dgm:prSet phldrT="[Text]" phldr="0"/>
      <dgm:spPr/>
      <dgm:t>
        <a:bodyPr/>
        <a:lstStyle/>
        <a:p>
          <a:r>
            <a:rPr lang="en-US">
              <a:latin typeface="Calibri Light" panose="020F0302020204030204"/>
            </a:rPr>
            <a:t>Version3</a:t>
          </a:r>
          <a:endParaRPr lang="en-US"/>
        </a:p>
      </dgm:t>
    </dgm:pt>
    <dgm:pt modelId="{1DC43B73-45FA-4B71-B8C6-1C8020D465CD}" type="parTrans" cxnId="{326425F1-2304-4C8D-8A80-416DB1B486D9}">
      <dgm:prSet/>
      <dgm:spPr/>
    </dgm:pt>
    <dgm:pt modelId="{CAB96E82-ED9D-4EB8-8944-FF1F592A9402}" type="sibTrans" cxnId="{326425F1-2304-4C8D-8A80-416DB1B486D9}">
      <dgm:prSet/>
      <dgm:spPr/>
    </dgm:pt>
    <dgm:pt modelId="{D46C1F1E-AE29-4F70-B667-325165AD6700}">
      <dgm:prSet phldr="0"/>
      <dgm:spPr/>
      <dgm:t>
        <a:bodyPr/>
        <a:lstStyle/>
        <a:p>
          <a:r>
            <a:rPr lang="en-US">
              <a:latin typeface="Calibri Light" panose="020F0302020204030204"/>
            </a:rPr>
            <a:t>Version4</a:t>
          </a:r>
        </a:p>
      </dgm:t>
    </dgm:pt>
    <dgm:pt modelId="{3344BB23-5CC4-4D52-8344-4922F7395DA6}" type="parTrans" cxnId="{4418F898-3152-4399-BC62-89291213496C}">
      <dgm:prSet/>
      <dgm:spPr/>
    </dgm:pt>
    <dgm:pt modelId="{950E90B5-B021-42EC-8A1D-7340A99224E2}" type="sibTrans" cxnId="{4418F898-3152-4399-BC62-89291213496C}">
      <dgm:prSet/>
      <dgm:spPr/>
    </dgm:pt>
    <dgm:pt modelId="{FF82CB59-F724-4E34-8027-AB25273A94BE}">
      <dgm:prSet phldr="0"/>
      <dgm:spPr/>
      <dgm:t>
        <a:bodyPr/>
        <a:lstStyle/>
        <a:p>
          <a:pPr rtl="0"/>
          <a:r>
            <a:rPr lang="en-US">
              <a:latin typeface="Calibri Light" panose="020F0302020204030204"/>
            </a:rPr>
            <a:t>Version5(</a:t>
          </a:r>
          <a:r>
            <a:rPr lang="en-US" b="1">
              <a:latin typeface="Calibri Light" panose="020F0302020204030204"/>
            </a:rPr>
            <a:t>Final Version</a:t>
          </a:r>
          <a:r>
            <a:rPr lang="en-US">
              <a:latin typeface="Calibri Light" panose="020F0302020204030204"/>
            </a:rPr>
            <a:t>)</a:t>
          </a:r>
        </a:p>
      </dgm:t>
    </dgm:pt>
    <dgm:pt modelId="{08178DDF-1767-4F01-9766-E43071F59BC7}" type="parTrans" cxnId="{68A7A2FB-F308-49EE-9610-AAF05F242810}">
      <dgm:prSet/>
      <dgm:spPr/>
    </dgm:pt>
    <dgm:pt modelId="{2E7568F8-4905-4879-9EF6-5C8D2DB84955}" type="sibTrans" cxnId="{68A7A2FB-F308-49EE-9610-AAF05F242810}">
      <dgm:prSet/>
      <dgm:spPr/>
    </dgm:pt>
    <dgm:pt modelId="{1512DC66-62E2-43B6-B29E-D9DB592F69EF}" type="pres">
      <dgm:prSet presAssocID="{C379DBE0-C700-40BE-B59F-29C6EB3C4491}" presName="Name0" presStyleCnt="0">
        <dgm:presLayoutVars>
          <dgm:dir/>
          <dgm:resizeHandles val="exact"/>
        </dgm:presLayoutVars>
      </dgm:prSet>
      <dgm:spPr/>
    </dgm:pt>
    <dgm:pt modelId="{0DFB5F9C-4916-4411-B275-8B17BBF2ADC6}" type="pres">
      <dgm:prSet presAssocID="{3C16A03B-C100-4E81-B452-96CC8D17541C}" presName="parTxOnly" presStyleLbl="node1" presStyleIdx="0" presStyleCnt="5">
        <dgm:presLayoutVars>
          <dgm:bulletEnabled val="1"/>
        </dgm:presLayoutVars>
      </dgm:prSet>
      <dgm:spPr/>
    </dgm:pt>
    <dgm:pt modelId="{4682196F-848E-4405-AF2C-654BF51407E1}" type="pres">
      <dgm:prSet presAssocID="{BF8A5CD9-315D-4C33-BF3F-DD725C08F695}" presName="parSpace" presStyleCnt="0"/>
      <dgm:spPr/>
    </dgm:pt>
    <dgm:pt modelId="{FBB6BA8F-E2A5-4C32-8B9F-99F885F1B426}" type="pres">
      <dgm:prSet presAssocID="{1B711C94-FD82-4609-9930-016DE6B27B74}" presName="parTxOnly" presStyleLbl="node1" presStyleIdx="1" presStyleCnt="5">
        <dgm:presLayoutVars>
          <dgm:bulletEnabled val="1"/>
        </dgm:presLayoutVars>
      </dgm:prSet>
      <dgm:spPr/>
    </dgm:pt>
    <dgm:pt modelId="{F138B90B-E311-42D6-8193-1DA713F62F00}" type="pres">
      <dgm:prSet presAssocID="{07357CB8-D603-478B-B7F1-D4257D45EA25}" presName="parSpace" presStyleCnt="0"/>
      <dgm:spPr/>
    </dgm:pt>
    <dgm:pt modelId="{94B220B3-97DE-45CA-8DFD-903EFAD9CD2D}" type="pres">
      <dgm:prSet presAssocID="{C65AF8AA-9FDA-4B5C-8CA7-13237A8E5989}" presName="parTxOnly" presStyleLbl="node1" presStyleIdx="2" presStyleCnt="5">
        <dgm:presLayoutVars>
          <dgm:bulletEnabled val="1"/>
        </dgm:presLayoutVars>
      </dgm:prSet>
      <dgm:spPr/>
    </dgm:pt>
    <dgm:pt modelId="{06BE5C31-39A2-455E-85C3-5648B4D789CE}" type="pres">
      <dgm:prSet presAssocID="{CAB96E82-ED9D-4EB8-8944-FF1F592A9402}" presName="parSpace" presStyleCnt="0"/>
      <dgm:spPr/>
    </dgm:pt>
    <dgm:pt modelId="{E967BBEC-109E-4F28-9D37-E5DF4BF167A7}" type="pres">
      <dgm:prSet presAssocID="{D46C1F1E-AE29-4F70-B667-325165AD6700}" presName="parTxOnly" presStyleLbl="node1" presStyleIdx="3" presStyleCnt="5">
        <dgm:presLayoutVars>
          <dgm:bulletEnabled val="1"/>
        </dgm:presLayoutVars>
      </dgm:prSet>
      <dgm:spPr/>
    </dgm:pt>
    <dgm:pt modelId="{0CDC9D99-7E81-4322-98A7-6031FCF3DCF3}" type="pres">
      <dgm:prSet presAssocID="{950E90B5-B021-42EC-8A1D-7340A99224E2}" presName="parSpace" presStyleCnt="0"/>
      <dgm:spPr/>
    </dgm:pt>
    <dgm:pt modelId="{FD79AD67-C536-477A-AEE7-5F5427CDEFC5}" type="pres">
      <dgm:prSet presAssocID="{FF82CB59-F724-4E34-8027-AB25273A94BE}" presName="parTxOnly" presStyleLbl="node1" presStyleIdx="4" presStyleCnt="5">
        <dgm:presLayoutVars>
          <dgm:bulletEnabled val="1"/>
        </dgm:presLayoutVars>
      </dgm:prSet>
      <dgm:spPr/>
    </dgm:pt>
  </dgm:ptLst>
  <dgm:cxnLst>
    <dgm:cxn modelId="{36FEF422-006B-48DE-869E-978C03A143D7}" type="presOf" srcId="{C65AF8AA-9FDA-4B5C-8CA7-13237A8E5989}" destId="{94B220B3-97DE-45CA-8DFD-903EFAD9CD2D}" srcOrd="0" destOrd="0" presId="urn:microsoft.com/office/officeart/2005/8/layout/hChevron3"/>
    <dgm:cxn modelId="{310ACC2F-018F-42F9-8E77-C9DDE30EAD0A}" type="presOf" srcId="{3C16A03B-C100-4E81-B452-96CC8D17541C}" destId="{0DFB5F9C-4916-4411-B275-8B17BBF2ADC6}" srcOrd="0" destOrd="0" presId="urn:microsoft.com/office/officeart/2005/8/layout/hChevron3"/>
    <dgm:cxn modelId="{33D90145-765A-405E-832E-9DF34C31CB2F}" type="presOf" srcId="{1B711C94-FD82-4609-9930-016DE6B27B74}" destId="{FBB6BA8F-E2A5-4C32-8B9F-99F885F1B426}" srcOrd="0" destOrd="0" presId="urn:microsoft.com/office/officeart/2005/8/layout/hChevron3"/>
    <dgm:cxn modelId="{ECF5286A-C7D8-4E48-A0D5-40C39C4A83F8}" type="presOf" srcId="{FF82CB59-F724-4E34-8027-AB25273A94BE}" destId="{FD79AD67-C536-477A-AEE7-5F5427CDEFC5}" srcOrd="0" destOrd="0" presId="urn:microsoft.com/office/officeart/2005/8/layout/hChevron3"/>
    <dgm:cxn modelId="{4418F898-3152-4399-BC62-89291213496C}" srcId="{C379DBE0-C700-40BE-B59F-29C6EB3C4491}" destId="{D46C1F1E-AE29-4F70-B667-325165AD6700}" srcOrd="3" destOrd="0" parTransId="{3344BB23-5CC4-4D52-8344-4922F7395DA6}" sibTransId="{950E90B5-B021-42EC-8A1D-7340A99224E2}"/>
    <dgm:cxn modelId="{36F900B6-EB2F-471E-A201-011CF1708134}" type="presOf" srcId="{D46C1F1E-AE29-4F70-B667-325165AD6700}" destId="{E967BBEC-109E-4F28-9D37-E5DF4BF167A7}" srcOrd="0" destOrd="0" presId="urn:microsoft.com/office/officeart/2005/8/layout/hChevron3"/>
    <dgm:cxn modelId="{6B0FFABF-2A2D-4EEF-A0C7-B7BA5A154FB5}" type="presOf" srcId="{C379DBE0-C700-40BE-B59F-29C6EB3C4491}" destId="{1512DC66-62E2-43B6-B29E-D9DB592F69EF}" srcOrd="0" destOrd="0" presId="urn:microsoft.com/office/officeart/2005/8/layout/hChevron3"/>
    <dgm:cxn modelId="{9B11FBD2-D852-49E8-BD65-0BA0A38DE8E2}" srcId="{C379DBE0-C700-40BE-B59F-29C6EB3C4491}" destId="{3C16A03B-C100-4E81-B452-96CC8D17541C}" srcOrd="0" destOrd="0" parTransId="{88A419AD-E412-420A-B7B8-B653E4448711}" sibTransId="{BF8A5CD9-315D-4C33-BF3F-DD725C08F695}"/>
    <dgm:cxn modelId="{65DDCEE8-41C8-4779-8567-413A753170C1}" srcId="{C379DBE0-C700-40BE-B59F-29C6EB3C4491}" destId="{1B711C94-FD82-4609-9930-016DE6B27B74}" srcOrd="1" destOrd="0" parTransId="{1ABC0120-50EA-4BF2-A425-BB4F83EBBC54}" sibTransId="{07357CB8-D603-478B-B7F1-D4257D45EA25}"/>
    <dgm:cxn modelId="{326425F1-2304-4C8D-8A80-416DB1B486D9}" srcId="{C379DBE0-C700-40BE-B59F-29C6EB3C4491}" destId="{C65AF8AA-9FDA-4B5C-8CA7-13237A8E5989}" srcOrd="2" destOrd="0" parTransId="{1DC43B73-45FA-4B71-B8C6-1C8020D465CD}" sibTransId="{CAB96E82-ED9D-4EB8-8944-FF1F592A9402}"/>
    <dgm:cxn modelId="{68A7A2FB-F308-49EE-9610-AAF05F242810}" srcId="{C379DBE0-C700-40BE-B59F-29C6EB3C4491}" destId="{FF82CB59-F724-4E34-8027-AB25273A94BE}" srcOrd="4" destOrd="0" parTransId="{08178DDF-1767-4F01-9766-E43071F59BC7}" sibTransId="{2E7568F8-4905-4879-9EF6-5C8D2DB84955}"/>
    <dgm:cxn modelId="{BB2A7984-526D-4935-B2FA-11ECACCB060F}" type="presParOf" srcId="{1512DC66-62E2-43B6-B29E-D9DB592F69EF}" destId="{0DFB5F9C-4916-4411-B275-8B17BBF2ADC6}" srcOrd="0" destOrd="0" presId="urn:microsoft.com/office/officeart/2005/8/layout/hChevron3"/>
    <dgm:cxn modelId="{16A7141B-8BBB-4FE2-8775-46C8F21B3573}" type="presParOf" srcId="{1512DC66-62E2-43B6-B29E-D9DB592F69EF}" destId="{4682196F-848E-4405-AF2C-654BF51407E1}" srcOrd="1" destOrd="0" presId="urn:microsoft.com/office/officeart/2005/8/layout/hChevron3"/>
    <dgm:cxn modelId="{7AF9230B-B02C-4E71-AEF4-D13589E1BF0B}" type="presParOf" srcId="{1512DC66-62E2-43B6-B29E-D9DB592F69EF}" destId="{FBB6BA8F-E2A5-4C32-8B9F-99F885F1B426}" srcOrd="2" destOrd="0" presId="urn:microsoft.com/office/officeart/2005/8/layout/hChevron3"/>
    <dgm:cxn modelId="{BB77BB7A-A0E6-46F6-AEA0-84CC81363425}" type="presParOf" srcId="{1512DC66-62E2-43B6-B29E-D9DB592F69EF}" destId="{F138B90B-E311-42D6-8193-1DA713F62F00}" srcOrd="3" destOrd="0" presId="urn:microsoft.com/office/officeart/2005/8/layout/hChevron3"/>
    <dgm:cxn modelId="{B338A09B-8830-40B0-BEE1-6751BF34B273}" type="presParOf" srcId="{1512DC66-62E2-43B6-B29E-D9DB592F69EF}" destId="{94B220B3-97DE-45CA-8DFD-903EFAD9CD2D}" srcOrd="4" destOrd="0" presId="urn:microsoft.com/office/officeart/2005/8/layout/hChevron3"/>
    <dgm:cxn modelId="{077544AA-8ADD-44E2-BD02-C323532A02F0}" type="presParOf" srcId="{1512DC66-62E2-43B6-B29E-D9DB592F69EF}" destId="{06BE5C31-39A2-455E-85C3-5648B4D789CE}" srcOrd="5" destOrd="0" presId="urn:microsoft.com/office/officeart/2005/8/layout/hChevron3"/>
    <dgm:cxn modelId="{E6FA8083-E4F4-4888-AF5D-757A997FD5A1}" type="presParOf" srcId="{1512DC66-62E2-43B6-B29E-D9DB592F69EF}" destId="{E967BBEC-109E-4F28-9D37-E5DF4BF167A7}" srcOrd="6" destOrd="0" presId="urn:microsoft.com/office/officeart/2005/8/layout/hChevron3"/>
    <dgm:cxn modelId="{B712A120-7994-4E1E-A8B0-95651F01E3AC}" type="presParOf" srcId="{1512DC66-62E2-43B6-B29E-D9DB592F69EF}" destId="{0CDC9D99-7E81-4322-98A7-6031FCF3DCF3}" srcOrd="7" destOrd="0" presId="urn:microsoft.com/office/officeart/2005/8/layout/hChevron3"/>
    <dgm:cxn modelId="{DC2115EB-4AE6-4410-8AF8-88B3BBE70C75}" type="presParOf" srcId="{1512DC66-62E2-43B6-B29E-D9DB592F69EF}" destId="{FD79AD67-C536-477A-AEE7-5F5427CDEFC5}"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00AF96-B4D7-4B2F-B94A-9BA39A073CB0}"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754D5043-025E-42FB-AF96-AEFB24AD4CB1}">
      <dgm:prSet phldrT="[Text]" phldr="0"/>
      <dgm:spPr/>
      <dgm:t>
        <a:bodyPr/>
        <a:lstStyle/>
        <a:p>
          <a:pPr rtl="0"/>
          <a:r>
            <a:rPr lang="en-US">
              <a:latin typeface="Calibri Light" panose="020F0302020204030204"/>
            </a:rPr>
            <a:t>A side window style UI + ToolBar, injected onto page through a content script.</a:t>
          </a:r>
          <a:endParaRPr lang="en-US"/>
        </a:p>
      </dgm:t>
    </dgm:pt>
    <dgm:pt modelId="{06F04BFE-A688-46BC-ACB5-E6F78D42B810}" type="parTrans" cxnId="{DDC3E5E1-F2DD-41AA-A7E5-A8BF3EACAA5D}">
      <dgm:prSet/>
      <dgm:spPr/>
      <dgm:t>
        <a:bodyPr/>
        <a:lstStyle/>
        <a:p>
          <a:endParaRPr lang="en-US"/>
        </a:p>
      </dgm:t>
    </dgm:pt>
    <dgm:pt modelId="{CC642AFC-3F4A-4B46-9400-00F0DF9E07B5}" type="sibTrans" cxnId="{DDC3E5E1-F2DD-41AA-A7E5-A8BF3EACAA5D}">
      <dgm:prSet/>
      <dgm:spPr/>
      <dgm:t>
        <a:bodyPr/>
        <a:lstStyle/>
        <a:p>
          <a:endParaRPr lang="en-US"/>
        </a:p>
      </dgm:t>
    </dgm:pt>
    <dgm:pt modelId="{35F4C38B-2541-402B-AA86-0F42B0BB2DA6}">
      <dgm:prSet phldrT="[Text]" phldr="0"/>
      <dgm:spPr/>
      <dgm:t>
        <a:bodyPr/>
        <a:lstStyle/>
        <a:p>
          <a:pPr rtl="0"/>
          <a:r>
            <a:rPr lang="en-US">
              <a:latin typeface="Calibri Light" panose="020F0302020204030204"/>
            </a:rPr>
            <a:t>UI was inheriting styles from webpages it was opened on.</a:t>
          </a:r>
          <a:endParaRPr lang="en-US"/>
        </a:p>
      </dgm:t>
    </dgm:pt>
    <dgm:pt modelId="{3DD0BFD7-F53C-4143-BFA7-CC7DED2F643C}" type="parTrans" cxnId="{82211014-A6DC-4031-BFA0-A0B8CA50CDCC}">
      <dgm:prSet/>
      <dgm:spPr/>
      <dgm:t>
        <a:bodyPr/>
        <a:lstStyle/>
        <a:p>
          <a:endParaRPr lang="en-US"/>
        </a:p>
      </dgm:t>
    </dgm:pt>
    <dgm:pt modelId="{537B957F-4284-4361-9EF0-0D41ACACAC57}" type="sibTrans" cxnId="{82211014-A6DC-4031-BFA0-A0B8CA50CDCC}">
      <dgm:prSet/>
      <dgm:spPr/>
      <dgm:t>
        <a:bodyPr/>
        <a:lstStyle/>
        <a:p>
          <a:endParaRPr lang="en-US"/>
        </a:p>
      </dgm:t>
    </dgm:pt>
    <dgm:pt modelId="{931EE946-91F9-4C03-A259-0F37167448C3}">
      <dgm:prSet phldrT="[Text]" phldr="0"/>
      <dgm:spPr/>
      <dgm:t>
        <a:bodyPr/>
        <a:lstStyle/>
        <a:p>
          <a:pPr rtl="0"/>
          <a:r>
            <a:rPr lang="en-US">
              <a:latin typeface="Calibri Light" panose="020F0302020204030204"/>
            </a:rPr>
            <a:t>Presenting our data through a content script was difficult. </a:t>
          </a:r>
          <a:endParaRPr lang="en-US"/>
        </a:p>
      </dgm:t>
    </dgm:pt>
    <dgm:pt modelId="{3630B96A-3F68-4BB2-95B3-0E7B22D970D2}" type="parTrans" cxnId="{8DC280F0-7D74-4FF0-A906-CCBDD5EBA38B}">
      <dgm:prSet/>
      <dgm:spPr/>
      <dgm:t>
        <a:bodyPr/>
        <a:lstStyle/>
        <a:p>
          <a:endParaRPr lang="en-US"/>
        </a:p>
      </dgm:t>
    </dgm:pt>
    <dgm:pt modelId="{100BDAC3-985B-4D05-ADAE-751C1B21293C}" type="sibTrans" cxnId="{8DC280F0-7D74-4FF0-A906-CCBDD5EBA38B}">
      <dgm:prSet/>
      <dgm:spPr/>
      <dgm:t>
        <a:bodyPr/>
        <a:lstStyle/>
        <a:p>
          <a:endParaRPr lang="en-US"/>
        </a:p>
      </dgm:t>
    </dgm:pt>
    <dgm:pt modelId="{867712D8-E99B-421C-9EB8-8BAC1F57E29C}">
      <dgm:prSet phldrT="[Text]" phldr="0"/>
      <dgm:spPr/>
      <dgm:t>
        <a:bodyPr/>
        <a:lstStyle/>
        <a:p>
          <a:pPr rtl="0"/>
          <a:r>
            <a:rPr lang="en-US"/>
            <a:t>A side window style </a:t>
          </a:r>
          <a:r>
            <a:rPr lang="en-US">
              <a:latin typeface="Calibri Light" panose="020F0302020204030204"/>
            </a:rPr>
            <a:t>UI to be a webpage shown through an iframe.</a:t>
          </a:r>
          <a:endParaRPr lang="en-US"/>
        </a:p>
      </dgm:t>
    </dgm:pt>
    <dgm:pt modelId="{D67051BC-5BA5-4C3B-9B4F-6F37CBA9C198}" type="parTrans" cxnId="{C6585214-D38E-4A3D-8C71-DA97AACC8D69}">
      <dgm:prSet/>
      <dgm:spPr/>
      <dgm:t>
        <a:bodyPr/>
        <a:lstStyle/>
        <a:p>
          <a:endParaRPr lang="en-US"/>
        </a:p>
      </dgm:t>
    </dgm:pt>
    <dgm:pt modelId="{0835794C-CC58-4680-A349-E0B9BAD4AA77}" type="sibTrans" cxnId="{C6585214-D38E-4A3D-8C71-DA97AACC8D69}">
      <dgm:prSet/>
      <dgm:spPr/>
      <dgm:t>
        <a:bodyPr/>
        <a:lstStyle/>
        <a:p>
          <a:endParaRPr lang="en-US"/>
        </a:p>
      </dgm:t>
    </dgm:pt>
    <dgm:pt modelId="{301B52DA-C698-49CC-BF1C-F6F60879A8E7}">
      <dgm:prSet phldrT="[Text]" phldr="0"/>
      <dgm:spPr/>
      <dgm:t>
        <a:bodyPr/>
        <a:lstStyle/>
        <a:p>
          <a:pPr rtl="0"/>
          <a:r>
            <a:rPr lang="en-US">
              <a:latin typeface="Calibri Light" panose="020F0302020204030204"/>
            </a:rPr>
            <a:t>Made message and data passing in the extension very complicated and unreliable. </a:t>
          </a:r>
          <a:endParaRPr lang="en-US"/>
        </a:p>
      </dgm:t>
    </dgm:pt>
    <dgm:pt modelId="{AA779F4D-F046-49A1-BAB4-DEE5FA014DB8}" type="parTrans" cxnId="{A9442197-CE97-440F-B97E-CAA2CA8A304C}">
      <dgm:prSet/>
      <dgm:spPr/>
      <dgm:t>
        <a:bodyPr/>
        <a:lstStyle/>
        <a:p>
          <a:endParaRPr lang="en-US"/>
        </a:p>
      </dgm:t>
    </dgm:pt>
    <dgm:pt modelId="{5AD4FCEA-97AC-4448-92BC-BF5C85638884}" type="sibTrans" cxnId="{A9442197-CE97-440F-B97E-CAA2CA8A304C}">
      <dgm:prSet/>
      <dgm:spPr/>
      <dgm:t>
        <a:bodyPr/>
        <a:lstStyle/>
        <a:p>
          <a:endParaRPr lang="en-US"/>
        </a:p>
      </dgm:t>
    </dgm:pt>
    <dgm:pt modelId="{91B74641-73B6-4E13-A442-95A492AA3EAE}">
      <dgm:prSet phldrT="[Text]" phldr="0"/>
      <dgm:spPr/>
      <dgm:t>
        <a:bodyPr/>
        <a:lstStyle/>
        <a:p>
          <a:pPr rtl="0"/>
          <a:r>
            <a:rPr lang="en-US">
              <a:latin typeface="Calibri Light" panose="020F0302020204030204"/>
            </a:rPr>
            <a:t>UI to be in the popup of the chrome extension.</a:t>
          </a:r>
          <a:endParaRPr lang="en-US"/>
        </a:p>
      </dgm:t>
    </dgm:pt>
    <dgm:pt modelId="{4AEA8035-32A1-478E-9571-41E1656011CD}" type="parTrans" cxnId="{87801EBE-C0F9-4B40-AEB4-38B97FBD0BD6}">
      <dgm:prSet/>
      <dgm:spPr/>
      <dgm:t>
        <a:bodyPr/>
        <a:lstStyle/>
        <a:p>
          <a:endParaRPr lang="en-US"/>
        </a:p>
      </dgm:t>
    </dgm:pt>
    <dgm:pt modelId="{4C646698-5EF4-4A31-BABE-F1D8C7F4609A}" type="sibTrans" cxnId="{87801EBE-C0F9-4B40-AEB4-38B97FBD0BD6}">
      <dgm:prSet/>
      <dgm:spPr/>
      <dgm:t>
        <a:bodyPr/>
        <a:lstStyle/>
        <a:p>
          <a:endParaRPr lang="en-US"/>
        </a:p>
      </dgm:t>
    </dgm:pt>
    <dgm:pt modelId="{BA1118DE-8E65-44B9-85D9-09C707A51266}">
      <dgm:prSet phldrT="[Text]" phldr="0"/>
      <dgm:spPr/>
      <dgm:t>
        <a:bodyPr/>
        <a:lstStyle/>
        <a:p>
          <a:pPr rtl="0"/>
          <a:r>
            <a:rPr lang="en-US">
              <a:latin typeface="Calibri Light" panose="020F0302020204030204"/>
            </a:rPr>
            <a:t>Removed all problems that came with the before solutions</a:t>
          </a:r>
          <a:endParaRPr lang="en-US"/>
        </a:p>
      </dgm:t>
    </dgm:pt>
    <dgm:pt modelId="{4A3AFF47-C6E4-4210-907C-9F99E038DF2B}" type="parTrans" cxnId="{580720DE-2D64-44FD-97A3-290521E331D6}">
      <dgm:prSet/>
      <dgm:spPr/>
      <dgm:t>
        <a:bodyPr/>
        <a:lstStyle/>
        <a:p>
          <a:endParaRPr lang="en-US"/>
        </a:p>
      </dgm:t>
    </dgm:pt>
    <dgm:pt modelId="{9268D0B8-D884-4A3D-AC2F-0CCEDE325CC2}" type="sibTrans" cxnId="{580720DE-2D64-44FD-97A3-290521E331D6}">
      <dgm:prSet/>
      <dgm:spPr/>
      <dgm:t>
        <a:bodyPr/>
        <a:lstStyle/>
        <a:p>
          <a:endParaRPr lang="en-US"/>
        </a:p>
      </dgm:t>
    </dgm:pt>
    <dgm:pt modelId="{9606ADB6-A047-4EE8-9643-0DF34D21FA03}">
      <dgm:prSet phldrT="[Text]" phldr="0"/>
      <dgm:spPr/>
      <dgm:t>
        <a:bodyPr/>
        <a:lstStyle/>
        <a:p>
          <a:pPr rtl="0"/>
          <a:r>
            <a:rPr lang="en-US">
              <a:latin typeface="Calibri Light" panose="020F0302020204030204"/>
            </a:rPr>
            <a:t>However no longer possible for UI to be a side window</a:t>
          </a:r>
          <a:endParaRPr lang="en-US"/>
        </a:p>
      </dgm:t>
    </dgm:pt>
    <dgm:pt modelId="{230A3B1C-FC59-40E2-8DE2-020BD6AC165F}" type="parTrans" cxnId="{6AFD26A7-57A2-4239-AEC1-107988C72BDF}">
      <dgm:prSet/>
      <dgm:spPr/>
      <dgm:t>
        <a:bodyPr/>
        <a:lstStyle/>
        <a:p>
          <a:endParaRPr lang="en-US"/>
        </a:p>
      </dgm:t>
    </dgm:pt>
    <dgm:pt modelId="{101BC3E6-4A9E-45B2-A6A9-08452AE8F0DB}" type="sibTrans" cxnId="{6AFD26A7-57A2-4239-AEC1-107988C72BDF}">
      <dgm:prSet/>
      <dgm:spPr/>
      <dgm:t>
        <a:bodyPr/>
        <a:lstStyle/>
        <a:p>
          <a:endParaRPr lang="en-US"/>
        </a:p>
      </dgm:t>
    </dgm:pt>
    <dgm:pt modelId="{0225579C-C269-403D-AC2B-33D968B38F16}">
      <dgm:prSet phldr="0"/>
      <dgm:spPr/>
      <dgm:t>
        <a:bodyPr/>
        <a:lstStyle/>
        <a:p>
          <a:pPr rtl="0"/>
          <a:r>
            <a:rPr lang="en-US">
              <a:latin typeface="Calibri Light" panose="020F0302020204030204"/>
            </a:rPr>
            <a:t>Toolbar was scraped as it served a limited purpose</a:t>
          </a:r>
        </a:p>
      </dgm:t>
    </dgm:pt>
    <dgm:pt modelId="{735B417F-2204-4E2E-BBC3-71DD8A00EAD4}" type="parTrans" cxnId="{6960737B-8B60-4C7F-BC1E-FFF8AC721DD8}">
      <dgm:prSet/>
      <dgm:spPr/>
    </dgm:pt>
    <dgm:pt modelId="{50375EA2-49A0-464A-BC64-B05F75505D17}" type="sibTrans" cxnId="{6960737B-8B60-4C7F-BC1E-FFF8AC721DD8}">
      <dgm:prSet/>
      <dgm:spPr/>
    </dgm:pt>
    <dgm:pt modelId="{793B22A8-CE05-4D1E-924B-ABC5CD9E5738}">
      <dgm:prSet phldr="0"/>
      <dgm:spPr/>
      <dgm:t>
        <a:bodyPr/>
        <a:lstStyle/>
        <a:p>
          <a:pPr rtl="0"/>
          <a:r>
            <a:rPr lang="en-US"/>
            <a:t>UI size increased so more info and features can be displayed</a:t>
          </a:r>
          <a:endParaRPr lang="en-US">
            <a:latin typeface="Calibri Light" panose="020F0302020204030204"/>
          </a:endParaRPr>
        </a:p>
      </dgm:t>
    </dgm:pt>
    <dgm:pt modelId="{E0ABA1C1-3300-4EC9-9146-BB9D4EE0746C}" type="parTrans" cxnId="{742D029B-4B93-4E5A-AF99-821E52CE1B2C}">
      <dgm:prSet/>
      <dgm:spPr/>
    </dgm:pt>
    <dgm:pt modelId="{2B7625AF-64A4-4071-A638-4BCFABA019E4}" type="sibTrans" cxnId="{742D029B-4B93-4E5A-AF99-821E52CE1B2C}">
      <dgm:prSet/>
      <dgm:spPr/>
    </dgm:pt>
    <dgm:pt modelId="{A7EC49FC-D3B9-4CCA-ACFC-9F1851DFA244}">
      <dgm:prSet phldr="0"/>
      <dgm:spPr/>
      <dgm:t>
        <a:bodyPr/>
        <a:lstStyle/>
        <a:p>
          <a:pPr rtl="0"/>
          <a:r>
            <a:rPr lang="en-US">
              <a:latin typeface="Calibri Light" panose="020F0302020204030204"/>
            </a:rPr>
            <a:t>FAQ section, checkbox scanner and percentage of page visible added.</a:t>
          </a:r>
        </a:p>
      </dgm:t>
    </dgm:pt>
    <dgm:pt modelId="{DBAB6461-176F-4597-B5AC-3182333B6F75}" type="parTrans" cxnId="{49F10B18-72DF-407B-B5F7-33EAC2999388}">
      <dgm:prSet/>
      <dgm:spPr/>
    </dgm:pt>
    <dgm:pt modelId="{8C50C66D-88D8-477C-A04C-C88E527927FD}" type="sibTrans" cxnId="{49F10B18-72DF-407B-B5F7-33EAC2999388}">
      <dgm:prSet/>
      <dgm:spPr/>
    </dgm:pt>
    <dgm:pt modelId="{67F50B5D-100F-43B4-AECC-9CDC8B497136}">
      <dgm:prSet phldr="0"/>
      <dgm:spPr/>
      <dgm:t>
        <a:bodyPr/>
        <a:lstStyle/>
        <a:p>
          <a:pPr rtl="0"/>
          <a:r>
            <a:rPr lang="en-US">
              <a:latin typeface="Calibri Light" panose="020F0302020204030204"/>
            </a:rPr>
            <a:t>Final version of the extension at the end of this stage.</a:t>
          </a:r>
        </a:p>
      </dgm:t>
    </dgm:pt>
    <dgm:pt modelId="{F994A960-B63D-48EA-B850-F93F0BDFEB50}" type="parTrans" cxnId="{D4E0E9A9-A89B-4F36-BB14-AC7EC439E415}">
      <dgm:prSet/>
      <dgm:spPr/>
    </dgm:pt>
    <dgm:pt modelId="{853A29D4-FA0C-4551-A9E2-5404833B83CD}" type="sibTrans" cxnId="{D4E0E9A9-A89B-4F36-BB14-AC7EC439E415}">
      <dgm:prSet/>
      <dgm:spPr/>
    </dgm:pt>
    <dgm:pt modelId="{CB683C0E-240A-4002-86D5-8E08A401EC55}" type="pres">
      <dgm:prSet presAssocID="{1A00AF96-B4D7-4B2F-B94A-9BA39A073CB0}" presName="Name0" presStyleCnt="0">
        <dgm:presLayoutVars>
          <dgm:dir/>
          <dgm:animLvl val="lvl"/>
          <dgm:resizeHandles val="exact"/>
        </dgm:presLayoutVars>
      </dgm:prSet>
      <dgm:spPr/>
    </dgm:pt>
    <dgm:pt modelId="{3B6A14F9-57D7-4519-A78B-D247021A402A}" type="pres">
      <dgm:prSet presAssocID="{1A00AF96-B4D7-4B2F-B94A-9BA39A073CB0}" presName="tSp" presStyleCnt="0"/>
      <dgm:spPr/>
    </dgm:pt>
    <dgm:pt modelId="{48ADF78C-4EE5-4ED0-BEDB-12AD68C3E798}" type="pres">
      <dgm:prSet presAssocID="{1A00AF96-B4D7-4B2F-B94A-9BA39A073CB0}" presName="bSp" presStyleCnt="0"/>
      <dgm:spPr/>
    </dgm:pt>
    <dgm:pt modelId="{151D2939-BA58-4218-94C0-E833ED311DEB}" type="pres">
      <dgm:prSet presAssocID="{1A00AF96-B4D7-4B2F-B94A-9BA39A073CB0}" presName="process" presStyleCnt="0"/>
      <dgm:spPr/>
    </dgm:pt>
    <dgm:pt modelId="{ACDD5147-EF17-4B1F-B2DC-F3661EC982D5}" type="pres">
      <dgm:prSet presAssocID="{754D5043-025E-42FB-AF96-AEFB24AD4CB1}" presName="composite1" presStyleCnt="0"/>
      <dgm:spPr/>
    </dgm:pt>
    <dgm:pt modelId="{B30C2258-C581-4819-9C61-1D681EA04CDF}" type="pres">
      <dgm:prSet presAssocID="{754D5043-025E-42FB-AF96-AEFB24AD4CB1}" presName="dummyNode1" presStyleLbl="node1" presStyleIdx="0" presStyleCnt="4"/>
      <dgm:spPr/>
    </dgm:pt>
    <dgm:pt modelId="{0C457840-F046-473D-A1B1-B3DC60DD5074}" type="pres">
      <dgm:prSet presAssocID="{754D5043-025E-42FB-AF96-AEFB24AD4CB1}" presName="childNode1" presStyleLbl="bgAcc1" presStyleIdx="0" presStyleCnt="4">
        <dgm:presLayoutVars>
          <dgm:bulletEnabled val="1"/>
        </dgm:presLayoutVars>
      </dgm:prSet>
      <dgm:spPr/>
    </dgm:pt>
    <dgm:pt modelId="{EBA32BF9-DB1D-4FE0-9A3A-9C24E246E65D}" type="pres">
      <dgm:prSet presAssocID="{754D5043-025E-42FB-AF96-AEFB24AD4CB1}" presName="childNode1tx" presStyleLbl="bgAcc1" presStyleIdx="0" presStyleCnt="4">
        <dgm:presLayoutVars>
          <dgm:bulletEnabled val="1"/>
        </dgm:presLayoutVars>
      </dgm:prSet>
      <dgm:spPr/>
    </dgm:pt>
    <dgm:pt modelId="{3864AE39-9E3D-4BC4-A582-30915621B258}" type="pres">
      <dgm:prSet presAssocID="{754D5043-025E-42FB-AF96-AEFB24AD4CB1}" presName="parentNode1" presStyleLbl="node1" presStyleIdx="0" presStyleCnt="4">
        <dgm:presLayoutVars>
          <dgm:chMax val="1"/>
          <dgm:bulletEnabled val="1"/>
        </dgm:presLayoutVars>
      </dgm:prSet>
      <dgm:spPr/>
    </dgm:pt>
    <dgm:pt modelId="{84068476-8065-4296-92B7-A2C455E47671}" type="pres">
      <dgm:prSet presAssocID="{754D5043-025E-42FB-AF96-AEFB24AD4CB1}" presName="connSite1" presStyleCnt="0"/>
      <dgm:spPr/>
    </dgm:pt>
    <dgm:pt modelId="{613DBBEB-11E8-4EF1-B13F-C5869E2089D7}" type="pres">
      <dgm:prSet presAssocID="{CC642AFC-3F4A-4B46-9400-00F0DF9E07B5}" presName="Name9" presStyleLbl="sibTrans2D1" presStyleIdx="0" presStyleCnt="3"/>
      <dgm:spPr/>
    </dgm:pt>
    <dgm:pt modelId="{51782131-46D6-4A08-9E1C-2BBC0B09816A}" type="pres">
      <dgm:prSet presAssocID="{867712D8-E99B-421C-9EB8-8BAC1F57E29C}" presName="composite2" presStyleCnt="0"/>
      <dgm:spPr/>
    </dgm:pt>
    <dgm:pt modelId="{98041503-35F4-482F-8EFB-4946151329BF}" type="pres">
      <dgm:prSet presAssocID="{867712D8-E99B-421C-9EB8-8BAC1F57E29C}" presName="dummyNode2" presStyleLbl="node1" presStyleIdx="0" presStyleCnt="4"/>
      <dgm:spPr/>
    </dgm:pt>
    <dgm:pt modelId="{61278DC8-BF8A-46E4-8FF2-3B5BA55AE1A2}" type="pres">
      <dgm:prSet presAssocID="{867712D8-E99B-421C-9EB8-8BAC1F57E29C}" presName="childNode2" presStyleLbl="bgAcc1" presStyleIdx="1" presStyleCnt="4">
        <dgm:presLayoutVars>
          <dgm:bulletEnabled val="1"/>
        </dgm:presLayoutVars>
      </dgm:prSet>
      <dgm:spPr/>
    </dgm:pt>
    <dgm:pt modelId="{BB7B2883-6B53-42C1-A61F-53B77F8B4750}" type="pres">
      <dgm:prSet presAssocID="{867712D8-E99B-421C-9EB8-8BAC1F57E29C}" presName="childNode2tx" presStyleLbl="bgAcc1" presStyleIdx="1" presStyleCnt="4">
        <dgm:presLayoutVars>
          <dgm:bulletEnabled val="1"/>
        </dgm:presLayoutVars>
      </dgm:prSet>
      <dgm:spPr/>
    </dgm:pt>
    <dgm:pt modelId="{F4E8E4F6-E820-4636-AF44-5CA5F8887DDD}" type="pres">
      <dgm:prSet presAssocID="{867712D8-E99B-421C-9EB8-8BAC1F57E29C}" presName="parentNode2" presStyleLbl="node1" presStyleIdx="1" presStyleCnt="4">
        <dgm:presLayoutVars>
          <dgm:chMax val="0"/>
          <dgm:bulletEnabled val="1"/>
        </dgm:presLayoutVars>
      </dgm:prSet>
      <dgm:spPr/>
    </dgm:pt>
    <dgm:pt modelId="{49469CDA-A3E7-4EA1-82BB-0372CB78E6BB}" type="pres">
      <dgm:prSet presAssocID="{867712D8-E99B-421C-9EB8-8BAC1F57E29C}" presName="connSite2" presStyleCnt="0"/>
      <dgm:spPr/>
    </dgm:pt>
    <dgm:pt modelId="{FD38B3C2-E1A0-4FEB-B9C0-372407A0A697}" type="pres">
      <dgm:prSet presAssocID="{0835794C-CC58-4680-A349-E0B9BAD4AA77}" presName="Name18" presStyleLbl="sibTrans2D1" presStyleIdx="1" presStyleCnt="3"/>
      <dgm:spPr/>
    </dgm:pt>
    <dgm:pt modelId="{3AE6831F-400C-4DA2-8A03-3D70E6F9B171}" type="pres">
      <dgm:prSet presAssocID="{91B74641-73B6-4E13-A442-95A492AA3EAE}" presName="composite1" presStyleCnt="0"/>
      <dgm:spPr/>
    </dgm:pt>
    <dgm:pt modelId="{42DF8BF8-8AB9-4225-8132-B169849BB9F3}" type="pres">
      <dgm:prSet presAssocID="{91B74641-73B6-4E13-A442-95A492AA3EAE}" presName="dummyNode1" presStyleLbl="node1" presStyleIdx="1" presStyleCnt="4"/>
      <dgm:spPr/>
    </dgm:pt>
    <dgm:pt modelId="{DF2BEB63-6CFA-41ED-839E-F7167E3B8012}" type="pres">
      <dgm:prSet presAssocID="{91B74641-73B6-4E13-A442-95A492AA3EAE}" presName="childNode1" presStyleLbl="bgAcc1" presStyleIdx="2" presStyleCnt="4">
        <dgm:presLayoutVars>
          <dgm:bulletEnabled val="1"/>
        </dgm:presLayoutVars>
      </dgm:prSet>
      <dgm:spPr/>
    </dgm:pt>
    <dgm:pt modelId="{82243330-B06E-4DEE-B583-5C30566A3C50}" type="pres">
      <dgm:prSet presAssocID="{91B74641-73B6-4E13-A442-95A492AA3EAE}" presName="childNode1tx" presStyleLbl="bgAcc1" presStyleIdx="2" presStyleCnt="4">
        <dgm:presLayoutVars>
          <dgm:bulletEnabled val="1"/>
        </dgm:presLayoutVars>
      </dgm:prSet>
      <dgm:spPr/>
    </dgm:pt>
    <dgm:pt modelId="{BE6858C1-7786-44C2-BEFD-EED967DA3FBE}" type="pres">
      <dgm:prSet presAssocID="{91B74641-73B6-4E13-A442-95A492AA3EAE}" presName="parentNode1" presStyleLbl="node1" presStyleIdx="2" presStyleCnt="4">
        <dgm:presLayoutVars>
          <dgm:chMax val="1"/>
          <dgm:bulletEnabled val="1"/>
        </dgm:presLayoutVars>
      </dgm:prSet>
      <dgm:spPr/>
    </dgm:pt>
    <dgm:pt modelId="{23F3DA9F-5873-403B-AABD-AFD75AD1728B}" type="pres">
      <dgm:prSet presAssocID="{91B74641-73B6-4E13-A442-95A492AA3EAE}" presName="connSite1" presStyleCnt="0"/>
      <dgm:spPr/>
    </dgm:pt>
    <dgm:pt modelId="{ACCEB9E3-E5D4-4BF9-A618-E29E43A683CF}" type="pres">
      <dgm:prSet presAssocID="{4C646698-5EF4-4A31-BABE-F1D8C7F4609A}" presName="Name9" presStyleLbl="sibTrans2D1" presStyleIdx="2" presStyleCnt="3"/>
      <dgm:spPr/>
    </dgm:pt>
    <dgm:pt modelId="{558E6B4D-299C-4447-B7F7-4724786AF7FC}" type="pres">
      <dgm:prSet presAssocID="{793B22A8-CE05-4D1E-924B-ABC5CD9E5738}" presName="composite2" presStyleCnt="0"/>
      <dgm:spPr/>
    </dgm:pt>
    <dgm:pt modelId="{AD3C3E5D-9423-4571-97B2-9C5A842D3A91}" type="pres">
      <dgm:prSet presAssocID="{793B22A8-CE05-4D1E-924B-ABC5CD9E5738}" presName="dummyNode2" presStyleLbl="node1" presStyleIdx="2" presStyleCnt="4"/>
      <dgm:spPr/>
    </dgm:pt>
    <dgm:pt modelId="{2CEBE336-C928-4BD8-BB73-5C126E547362}" type="pres">
      <dgm:prSet presAssocID="{793B22A8-CE05-4D1E-924B-ABC5CD9E5738}" presName="childNode2" presStyleLbl="bgAcc1" presStyleIdx="3" presStyleCnt="4">
        <dgm:presLayoutVars>
          <dgm:bulletEnabled val="1"/>
        </dgm:presLayoutVars>
      </dgm:prSet>
      <dgm:spPr/>
    </dgm:pt>
    <dgm:pt modelId="{596B4982-F497-495D-8699-57135B518D1F}" type="pres">
      <dgm:prSet presAssocID="{793B22A8-CE05-4D1E-924B-ABC5CD9E5738}" presName="childNode2tx" presStyleLbl="bgAcc1" presStyleIdx="3" presStyleCnt="4">
        <dgm:presLayoutVars>
          <dgm:bulletEnabled val="1"/>
        </dgm:presLayoutVars>
      </dgm:prSet>
      <dgm:spPr/>
    </dgm:pt>
    <dgm:pt modelId="{726EEA86-8C59-4603-8CEB-022C337E115D}" type="pres">
      <dgm:prSet presAssocID="{793B22A8-CE05-4D1E-924B-ABC5CD9E5738}" presName="parentNode2" presStyleLbl="node1" presStyleIdx="3" presStyleCnt="4">
        <dgm:presLayoutVars>
          <dgm:chMax val="0"/>
          <dgm:bulletEnabled val="1"/>
        </dgm:presLayoutVars>
      </dgm:prSet>
      <dgm:spPr/>
    </dgm:pt>
    <dgm:pt modelId="{8F861FB8-EE62-4ABB-B7E9-5C667DD27266}" type="pres">
      <dgm:prSet presAssocID="{793B22A8-CE05-4D1E-924B-ABC5CD9E5738}" presName="connSite2" presStyleCnt="0"/>
      <dgm:spPr/>
    </dgm:pt>
  </dgm:ptLst>
  <dgm:cxnLst>
    <dgm:cxn modelId="{822C2103-06D9-40ED-AC3C-6EB3C05D3308}" type="presOf" srcId="{931EE946-91F9-4C03-A259-0F37167448C3}" destId="{0C457840-F046-473D-A1B1-B3DC60DD5074}" srcOrd="0" destOrd="1" presId="urn:microsoft.com/office/officeart/2005/8/layout/hProcess4"/>
    <dgm:cxn modelId="{3CFEC805-FB49-4BD9-84BD-10CF6D9DD537}" type="presOf" srcId="{9606ADB6-A047-4EE8-9643-0DF34D21FA03}" destId="{DF2BEB63-6CFA-41ED-839E-F7167E3B8012}" srcOrd="0" destOrd="1" presId="urn:microsoft.com/office/officeart/2005/8/layout/hProcess4"/>
    <dgm:cxn modelId="{8439FA10-4202-4FEB-BD5D-2246849DDED1}" type="presOf" srcId="{BA1118DE-8E65-44B9-85D9-09C707A51266}" destId="{82243330-B06E-4DEE-B583-5C30566A3C50}" srcOrd="1" destOrd="0" presId="urn:microsoft.com/office/officeart/2005/8/layout/hProcess4"/>
    <dgm:cxn modelId="{31353311-866E-4FB0-9877-EAF2445DE3F7}" type="presOf" srcId="{91B74641-73B6-4E13-A442-95A492AA3EAE}" destId="{BE6858C1-7786-44C2-BEFD-EED967DA3FBE}" srcOrd="0" destOrd="0" presId="urn:microsoft.com/office/officeart/2005/8/layout/hProcess4"/>
    <dgm:cxn modelId="{82211014-A6DC-4031-BFA0-A0B8CA50CDCC}" srcId="{754D5043-025E-42FB-AF96-AEFB24AD4CB1}" destId="{35F4C38B-2541-402B-AA86-0F42B0BB2DA6}" srcOrd="0" destOrd="0" parTransId="{3DD0BFD7-F53C-4143-BFA7-CC7DED2F643C}" sibTransId="{537B957F-4284-4361-9EF0-0D41ACACAC57}"/>
    <dgm:cxn modelId="{C6585214-D38E-4A3D-8C71-DA97AACC8D69}" srcId="{1A00AF96-B4D7-4B2F-B94A-9BA39A073CB0}" destId="{867712D8-E99B-421C-9EB8-8BAC1F57E29C}" srcOrd="1" destOrd="0" parTransId="{D67051BC-5BA5-4C3B-9B4F-6F37CBA9C198}" sibTransId="{0835794C-CC58-4680-A349-E0B9BAD4AA77}"/>
    <dgm:cxn modelId="{49F10B18-72DF-407B-B5F7-33EAC2999388}" srcId="{793B22A8-CE05-4D1E-924B-ABC5CD9E5738}" destId="{A7EC49FC-D3B9-4CCA-ACFC-9F1851DFA244}" srcOrd="0" destOrd="0" parTransId="{DBAB6461-176F-4597-B5AC-3182333B6F75}" sibTransId="{8C50C66D-88D8-477C-A04C-C88E527927FD}"/>
    <dgm:cxn modelId="{B4761222-C28B-4ECE-9497-65B067B3A41A}" type="presOf" srcId="{9606ADB6-A047-4EE8-9643-0DF34D21FA03}" destId="{82243330-B06E-4DEE-B583-5C30566A3C50}" srcOrd="1" destOrd="1" presId="urn:microsoft.com/office/officeart/2005/8/layout/hProcess4"/>
    <dgm:cxn modelId="{31D83828-ACFB-4611-B842-BE31F4C47193}" type="presOf" srcId="{301B52DA-C698-49CC-BF1C-F6F60879A8E7}" destId="{BB7B2883-6B53-42C1-A61F-53B77F8B4750}" srcOrd="1" destOrd="0" presId="urn:microsoft.com/office/officeart/2005/8/layout/hProcess4"/>
    <dgm:cxn modelId="{7DBE3A2F-72FF-44BA-AA55-B08AE2774073}" type="presOf" srcId="{301B52DA-C698-49CC-BF1C-F6F60879A8E7}" destId="{61278DC8-BF8A-46E4-8FF2-3B5BA55AE1A2}" srcOrd="0" destOrd="0" presId="urn:microsoft.com/office/officeart/2005/8/layout/hProcess4"/>
    <dgm:cxn modelId="{4609E732-9A77-4857-A06B-2A7C9E7BB47E}" type="presOf" srcId="{35F4C38B-2541-402B-AA86-0F42B0BB2DA6}" destId="{EBA32BF9-DB1D-4FE0-9A3A-9C24E246E65D}" srcOrd="1" destOrd="0" presId="urn:microsoft.com/office/officeart/2005/8/layout/hProcess4"/>
    <dgm:cxn modelId="{0C08774E-AC06-4904-938D-FB964DE9493C}" type="presOf" srcId="{0835794C-CC58-4680-A349-E0B9BAD4AA77}" destId="{FD38B3C2-E1A0-4FEB-B9C0-372407A0A697}" srcOrd="0" destOrd="0" presId="urn:microsoft.com/office/officeart/2005/8/layout/hProcess4"/>
    <dgm:cxn modelId="{67A7DB57-D6ED-4B52-A078-641C57D0D1E2}" type="presOf" srcId="{A7EC49FC-D3B9-4CCA-ACFC-9F1851DFA244}" destId="{596B4982-F497-495D-8699-57135B518D1F}" srcOrd="1" destOrd="0" presId="urn:microsoft.com/office/officeart/2005/8/layout/hProcess4"/>
    <dgm:cxn modelId="{6960737B-8B60-4C7F-BC1E-FFF8AC721DD8}" srcId="{867712D8-E99B-421C-9EB8-8BAC1F57E29C}" destId="{0225579C-C269-403D-AC2B-33D968B38F16}" srcOrd="1" destOrd="0" parTransId="{735B417F-2204-4E2E-BBC3-71DD8A00EAD4}" sibTransId="{50375EA2-49A0-464A-BC64-B05F75505D17}"/>
    <dgm:cxn modelId="{AF481A8A-E2F1-4147-B56C-C7BEB77A6911}" type="presOf" srcId="{1A00AF96-B4D7-4B2F-B94A-9BA39A073CB0}" destId="{CB683C0E-240A-4002-86D5-8E08A401EC55}" srcOrd="0" destOrd="0" presId="urn:microsoft.com/office/officeart/2005/8/layout/hProcess4"/>
    <dgm:cxn modelId="{A9442197-CE97-440F-B97E-CAA2CA8A304C}" srcId="{867712D8-E99B-421C-9EB8-8BAC1F57E29C}" destId="{301B52DA-C698-49CC-BF1C-F6F60879A8E7}" srcOrd="0" destOrd="0" parTransId="{AA779F4D-F046-49A1-BAB4-DEE5FA014DB8}" sibTransId="{5AD4FCEA-97AC-4448-92BC-BF5C85638884}"/>
    <dgm:cxn modelId="{742D029B-4B93-4E5A-AF99-821E52CE1B2C}" srcId="{1A00AF96-B4D7-4B2F-B94A-9BA39A073CB0}" destId="{793B22A8-CE05-4D1E-924B-ABC5CD9E5738}" srcOrd="3" destOrd="0" parTransId="{E0ABA1C1-3300-4EC9-9146-BB9D4EE0746C}" sibTransId="{2B7625AF-64A4-4071-A638-4BCFABA019E4}"/>
    <dgm:cxn modelId="{97DC2B9E-D29E-4708-866B-54AC66708198}" type="presOf" srcId="{754D5043-025E-42FB-AF96-AEFB24AD4CB1}" destId="{3864AE39-9E3D-4BC4-A582-30915621B258}" srcOrd="0" destOrd="0" presId="urn:microsoft.com/office/officeart/2005/8/layout/hProcess4"/>
    <dgm:cxn modelId="{0AEA33A3-530A-4BED-9244-FC67B464383F}" type="presOf" srcId="{35F4C38B-2541-402B-AA86-0F42B0BB2DA6}" destId="{0C457840-F046-473D-A1B1-B3DC60DD5074}" srcOrd="0" destOrd="0" presId="urn:microsoft.com/office/officeart/2005/8/layout/hProcess4"/>
    <dgm:cxn modelId="{6AFD26A7-57A2-4239-AEC1-107988C72BDF}" srcId="{91B74641-73B6-4E13-A442-95A492AA3EAE}" destId="{9606ADB6-A047-4EE8-9643-0DF34D21FA03}" srcOrd="1" destOrd="0" parTransId="{230A3B1C-FC59-40E2-8DE2-020BD6AC165F}" sibTransId="{101BC3E6-4A9E-45B2-A6A9-08452AE8F0DB}"/>
    <dgm:cxn modelId="{D4E0E9A9-A89B-4F36-BB14-AC7EC439E415}" srcId="{793B22A8-CE05-4D1E-924B-ABC5CD9E5738}" destId="{67F50B5D-100F-43B4-AECC-9CDC8B497136}" srcOrd="1" destOrd="0" parTransId="{F994A960-B63D-48EA-B850-F93F0BDFEB50}" sibTransId="{853A29D4-FA0C-4551-A9E2-5404833B83CD}"/>
    <dgm:cxn modelId="{6D709CB8-7F25-4B4A-BAE2-590282036452}" type="presOf" srcId="{67F50B5D-100F-43B4-AECC-9CDC8B497136}" destId="{596B4982-F497-495D-8699-57135B518D1F}" srcOrd="1" destOrd="1" presId="urn:microsoft.com/office/officeart/2005/8/layout/hProcess4"/>
    <dgm:cxn modelId="{87801EBE-C0F9-4B40-AEB4-38B97FBD0BD6}" srcId="{1A00AF96-B4D7-4B2F-B94A-9BA39A073CB0}" destId="{91B74641-73B6-4E13-A442-95A492AA3EAE}" srcOrd="2" destOrd="0" parTransId="{4AEA8035-32A1-478E-9571-41E1656011CD}" sibTransId="{4C646698-5EF4-4A31-BABE-F1D8C7F4609A}"/>
    <dgm:cxn modelId="{C44065CC-31A3-4F54-8032-2FCDE056D198}" type="presOf" srcId="{67F50B5D-100F-43B4-AECC-9CDC8B497136}" destId="{2CEBE336-C928-4BD8-BB73-5C126E547362}" srcOrd="0" destOrd="1" presId="urn:microsoft.com/office/officeart/2005/8/layout/hProcess4"/>
    <dgm:cxn modelId="{12B949D1-426E-49FD-A576-351AE20D13FB}" type="presOf" srcId="{0225579C-C269-403D-AC2B-33D968B38F16}" destId="{61278DC8-BF8A-46E4-8FF2-3B5BA55AE1A2}" srcOrd="0" destOrd="1" presId="urn:microsoft.com/office/officeart/2005/8/layout/hProcess4"/>
    <dgm:cxn modelId="{BC3C34D4-8C3F-4E82-AB95-DF4785C646D5}" type="presOf" srcId="{A7EC49FC-D3B9-4CCA-ACFC-9F1851DFA244}" destId="{2CEBE336-C928-4BD8-BB73-5C126E547362}" srcOrd="0" destOrd="0" presId="urn:microsoft.com/office/officeart/2005/8/layout/hProcess4"/>
    <dgm:cxn modelId="{B79DCBD5-CB8A-4275-8295-64CF2E7DD007}" type="presOf" srcId="{0225579C-C269-403D-AC2B-33D968B38F16}" destId="{BB7B2883-6B53-42C1-A61F-53B77F8B4750}" srcOrd="1" destOrd="1" presId="urn:microsoft.com/office/officeart/2005/8/layout/hProcess4"/>
    <dgm:cxn modelId="{883CC1D7-0BC8-48A9-A59E-BB7AEBBF9B58}" type="presOf" srcId="{BA1118DE-8E65-44B9-85D9-09C707A51266}" destId="{DF2BEB63-6CFA-41ED-839E-F7167E3B8012}" srcOrd="0" destOrd="0" presId="urn:microsoft.com/office/officeart/2005/8/layout/hProcess4"/>
    <dgm:cxn modelId="{7356B9D9-2899-49F2-8E46-65B37F86BEAF}" type="presOf" srcId="{4C646698-5EF4-4A31-BABE-F1D8C7F4609A}" destId="{ACCEB9E3-E5D4-4BF9-A618-E29E43A683CF}" srcOrd="0" destOrd="0" presId="urn:microsoft.com/office/officeart/2005/8/layout/hProcess4"/>
    <dgm:cxn modelId="{580720DE-2D64-44FD-97A3-290521E331D6}" srcId="{91B74641-73B6-4E13-A442-95A492AA3EAE}" destId="{BA1118DE-8E65-44B9-85D9-09C707A51266}" srcOrd="0" destOrd="0" parTransId="{4A3AFF47-C6E4-4210-907C-9F99E038DF2B}" sibTransId="{9268D0B8-D884-4A3D-AC2F-0CCEDE325CC2}"/>
    <dgm:cxn modelId="{DDC3E5E1-F2DD-41AA-A7E5-A8BF3EACAA5D}" srcId="{1A00AF96-B4D7-4B2F-B94A-9BA39A073CB0}" destId="{754D5043-025E-42FB-AF96-AEFB24AD4CB1}" srcOrd="0" destOrd="0" parTransId="{06F04BFE-A688-46BC-ACB5-E6F78D42B810}" sibTransId="{CC642AFC-3F4A-4B46-9400-00F0DF9E07B5}"/>
    <dgm:cxn modelId="{D965ECE9-8DCD-4A55-843C-9AB93B60B632}" type="presOf" srcId="{867712D8-E99B-421C-9EB8-8BAC1F57E29C}" destId="{F4E8E4F6-E820-4636-AF44-5CA5F8887DDD}" srcOrd="0" destOrd="0" presId="urn:microsoft.com/office/officeart/2005/8/layout/hProcess4"/>
    <dgm:cxn modelId="{08EBE3EE-49E9-43F1-8460-EB0EC9768251}" type="presOf" srcId="{793B22A8-CE05-4D1E-924B-ABC5CD9E5738}" destId="{726EEA86-8C59-4603-8CEB-022C337E115D}" srcOrd="0" destOrd="0" presId="urn:microsoft.com/office/officeart/2005/8/layout/hProcess4"/>
    <dgm:cxn modelId="{8DC280F0-7D74-4FF0-A906-CCBDD5EBA38B}" srcId="{754D5043-025E-42FB-AF96-AEFB24AD4CB1}" destId="{931EE946-91F9-4C03-A259-0F37167448C3}" srcOrd="1" destOrd="0" parTransId="{3630B96A-3F68-4BB2-95B3-0E7B22D970D2}" sibTransId="{100BDAC3-985B-4D05-ADAE-751C1B21293C}"/>
    <dgm:cxn modelId="{1C2AF1F0-34EF-4402-9554-6EE3FF1BBFBA}" type="presOf" srcId="{931EE946-91F9-4C03-A259-0F37167448C3}" destId="{EBA32BF9-DB1D-4FE0-9A3A-9C24E246E65D}" srcOrd="1" destOrd="1" presId="urn:microsoft.com/office/officeart/2005/8/layout/hProcess4"/>
    <dgm:cxn modelId="{18F9FAF7-1382-4DF0-989C-3B6B9CC6EF80}" type="presOf" srcId="{CC642AFC-3F4A-4B46-9400-00F0DF9E07B5}" destId="{613DBBEB-11E8-4EF1-B13F-C5869E2089D7}" srcOrd="0" destOrd="0" presId="urn:microsoft.com/office/officeart/2005/8/layout/hProcess4"/>
    <dgm:cxn modelId="{3561B5D8-C578-47CB-87D6-9E06C4FD3B64}" type="presParOf" srcId="{CB683C0E-240A-4002-86D5-8E08A401EC55}" destId="{3B6A14F9-57D7-4519-A78B-D247021A402A}" srcOrd="0" destOrd="0" presId="urn:microsoft.com/office/officeart/2005/8/layout/hProcess4"/>
    <dgm:cxn modelId="{633261BE-E936-4F66-93E7-91EE24173C3B}" type="presParOf" srcId="{CB683C0E-240A-4002-86D5-8E08A401EC55}" destId="{48ADF78C-4EE5-4ED0-BEDB-12AD68C3E798}" srcOrd="1" destOrd="0" presId="urn:microsoft.com/office/officeart/2005/8/layout/hProcess4"/>
    <dgm:cxn modelId="{728F95ED-C405-490E-BAE2-D878806C7A1F}" type="presParOf" srcId="{CB683C0E-240A-4002-86D5-8E08A401EC55}" destId="{151D2939-BA58-4218-94C0-E833ED311DEB}" srcOrd="2" destOrd="0" presId="urn:microsoft.com/office/officeart/2005/8/layout/hProcess4"/>
    <dgm:cxn modelId="{FA8B2643-74EC-41BD-86D3-AADD48569CD8}" type="presParOf" srcId="{151D2939-BA58-4218-94C0-E833ED311DEB}" destId="{ACDD5147-EF17-4B1F-B2DC-F3661EC982D5}" srcOrd="0" destOrd="0" presId="urn:microsoft.com/office/officeart/2005/8/layout/hProcess4"/>
    <dgm:cxn modelId="{9C472F4F-8FC9-4220-A7C9-114C928E9ECE}" type="presParOf" srcId="{ACDD5147-EF17-4B1F-B2DC-F3661EC982D5}" destId="{B30C2258-C581-4819-9C61-1D681EA04CDF}" srcOrd="0" destOrd="0" presId="urn:microsoft.com/office/officeart/2005/8/layout/hProcess4"/>
    <dgm:cxn modelId="{C9C9D44D-0D8E-4FB8-96EF-BE42E968BC9D}" type="presParOf" srcId="{ACDD5147-EF17-4B1F-B2DC-F3661EC982D5}" destId="{0C457840-F046-473D-A1B1-B3DC60DD5074}" srcOrd="1" destOrd="0" presId="urn:microsoft.com/office/officeart/2005/8/layout/hProcess4"/>
    <dgm:cxn modelId="{EEBDC0FB-F7D5-49E3-BF33-6842CEC540E9}" type="presParOf" srcId="{ACDD5147-EF17-4B1F-B2DC-F3661EC982D5}" destId="{EBA32BF9-DB1D-4FE0-9A3A-9C24E246E65D}" srcOrd="2" destOrd="0" presId="urn:microsoft.com/office/officeart/2005/8/layout/hProcess4"/>
    <dgm:cxn modelId="{CFA72F5E-F9C5-4D56-95E5-47F8314738AD}" type="presParOf" srcId="{ACDD5147-EF17-4B1F-B2DC-F3661EC982D5}" destId="{3864AE39-9E3D-4BC4-A582-30915621B258}" srcOrd="3" destOrd="0" presId="urn:microsoft.com/office/officeart/2005/8/layout/hProcess4"/>
    <dgm:cxn modelId="{23D6495E-C5C2-44ED-8951-E869C216B68C}" type="presParOf" srcId="{ACDD5147-EF17-4B1F-B2DC-F3661EC982D5}" destId="{84068476-8065-4296-92B7-A2C455E47671}" srcOrd="4" destOrd="0" presId="urn:microsoft.com/office/officeart/2005/8/layout/hProcess4"/>
    <dgm:cxn modelId="{D41C812B-E487-46AC-9038-C89CB64F19F8}" type="presParOf" srcId="{151D2939-BA58-4218-94C0-E833ED311DEB}" destId="{613DBBEB-11E8-4EF1-B13F-C5869E2089D7}" srcOrd="1" destOrd="0" presId="urn:microsoft.com/office/officeart/2005/8/layout/hProcess4"/>
    <dgm:cxn modelId="{A33FE35B-C38A-4983-B933-398D9DE9A4BE}" type="presParOf" srcId="{151D2939-BA58-4218-94C0-E833ED311DEB}" destId="{51782131-46D6-4A08-9E1C-2BBC0B09816A}" srcOrd="2" destOrd="0" presId="urn:microsoft.com/office/officeart/2005/8/layout/hProcess4"/>
    <dgm:cxn modelId="{B1671657-DE85-40CF-BF24-4B63402B3B5C}" type="presParOf" srcId="{51782131-46D6-4A08-9E1C-2BBC0B09816A}" destId="{98041503-35F4-482F-8EFB-4946151329BF}" srcOrd="0" destOrd="0" presId="urn:microsoft.com/office/officeart/2005/8/layout/hProcess4"/>
    <dgm:cxn modelId="{DD28654E-B282-49EA-AC62-860D03649C0F}" type="presParOf" srcId="{51782131-46D6-4A08-9E1C-2BBC0B09816A}" destId="{61278DC8-BF8A-46E4-8FF2-3B5BA55AE1A2}" srcOrd="1" destOrd="0" presId="urn:microsoft.com/office/officeart/2005/8/layout/hProcess4"/>
    <dgm:cxn modelId="{1F8CA023-01A9-4D1C-9F6B-87FADC1A7B78}" type="presParOf" srcId="{51782131-46D6-4A08-9E1C-2BBC0B09816A}" destId="{BB7B2883-6B53-42C1-A61F-53B77F8B4750}" srcOrd="2" destOrd="0" presId="urn:microsoft.com/office/officeart/2005/8/layout/hProcess4"/>
    <dgm:cxn modelId="{DA508F3B-1962-4FE3-8FD7-8360461892F1}" type="presParOf" srcId="{51782131-46D6-4A08-9E1C-2BBC0B09816A}" destId="{F4E8E4F6-E820-4636-AF44-5CA5F8887DDD}" srcOrd="3" destOrd="0" presId="urn:microsoft.com/office/officeart/2005/8/layout/hProcess4"/>
    <dgm:cxn modelId="{EDC6400A-1154-4F7E-8F68-0B7683888F7B}" type="presParOf" srcId="{51782131-46D6-4A08-9E1C-2BBC0B09816A}" destId="{49469CDA-A3E7-4EA1-82BB-0372CB78E6BB}" srcOrd="4" destOrd="0" presId="urn:microsoft.com/office/officeart/2005/8/layout/hProcess4"/>
    <dgm:cxn modelId="{9E4DB8DF-0FD1-4843-AC02-418D5B85252A}" type="presParOf" srcId="{151D2939-BA58-4218-94C0-E833ED311DEB}" destId="{FD38B3C2-E1A0-4FEB-B9C0-372407A0A697}" srcOrd="3" destOrd="0" presId="urn:microsoft.com/office/officeart/2005/8/layout/hProcess4"/>
    <dgm:cxn modelId="{6F3A2528-B293-4E25-91FB-93C7A050FA89}" type="presParOf" srcId="{151D2939-BA58-4218-94C0-E833ED311DEB}" destId="{3AE6831F-400C-4DA2-8A03-3D70E6F9B171}" srcOrd="4" destOrd="0" presId="urn:microsoft.com/office/officeart/2005/8/layout/hProcess4"/>
    <dgm:cxn modelId="{D13478F3-EEDF-4CCA-8B54-FE7C4E71B31C}" type="presParOf" srcId="{3AE6831F-400C-4DA2-8A03-3D70E6F9B171}" destId="{42DF8BF8-8AB9-4225-8132-B169849BB9F3}" srcOrd="0" destOrd="0" presId="urn:microsoft.com/office/officeart/2005/8/layout/hProcess4"/>
    <dgm:cxn modelId="{A8661C5F-5DCA-44AE-9D12-C84F4E135CB2}" type="presParOf" srcId="{3AE6831F-400C-4DA2-8A03-3D70E6F9B171}" destId="{DF2BEB63-6CFA-41ED-839E-F7167E3B8012}" srcOrd="1" destOrd="0" presId="urn:microsoft.com/office/officeart/2005/8/layout/hProcess4"/>
    <dgm:cxn modelId="{6DBF64B0-78A8-4E12-8E26-F143BD5B2267}" type="presParOf" srcId="{3AE6831F-400C-4DA2-8A03-3D70E6F9B171}" destId="{82243330-B06E-4DEE-B583-5C30566A3C50}" srcOrd="2" destOrd="0" presId="urn:microsoft.com/office/officeart/2005/8/layout/hProcess4"/>
    <dgm:cxn modelId="{E5F3E90B-71EB-438D-9B08-01D99476FD6F}" type="presParOf" srcId="{3AE6831F-400C-4DA2-8A03-3D70E6F9B171}" destId="{BE6858C1-7786-44C2-BEFD-EED967DA3FBE}" srcOrd="3" destOrd="0" presId="urn:microsoft.com/office/officeart/2005/8/layout/hProcess4"/>
    <dgm:cxn modelId="{81F9E90E-B96A-4F80-8291-363D268894DE}" type="presParOf" srcId="{3AE6831F-400C-4DA2-8A03-3D70E6F9B171}" destId="{23F3DA9F-5873-403B-AABD-AFD75AD1728B}" srcOrd="4" destOrd="0" presId="urn:microsoft.com/office/officeart/2005/8/layout/hProcess4"/>
    <dgm:cxn modelId="{ED1B3D5A-D818-46E9-AC49-7105782C2241}" type="presParOf" srcId="{151D2939-BA58-4218-94C0-E833ED311DEB}" destId="{ACCEB9E3-E5D4-4BF9-A618-E29E43A683CF}" srcOrd="5" destOrd="0" presId="urn:microsoft.com/office/officeart/2005/8/layout/hProcess4"/>
    <dgm:cxn modelId="{13CF38E9-74C3-4126-A05B-416EDC98843E}" type="presParOf" srcId="{151D2939-BA58-4218-94C0-E833ED311DEB}" destId="{558E6B4D-299C-4447-B7F7-4724786AF7FC}" srcOrd="6" destOrd="0" presId="urn:microsoft.com/office/officeart/2005/8/layout/hProcess4"/>
    <dgm:cxn modelId="{3742AEBE-2579-43D4-8F64-3B28377270D9}" type="presParOf" srcId="{558E6B4D-299C-4447-B7F7-4724786AF7FC}" destId="{AD3C3E5D-9423-4571-97B2-9C5A842D3A91}" srcOrd="0" destOrd="0" presId="urn:microsoft.com/office/officeart/2005/8/layout/hProcess4"/>
    <dgm:cxn modelId="{44BFD6A5-40F5-4749-AFC5-3DFD55BAB3B0}" type="presParOf" srcId="{558E6B4D-299C-4447-B7F7-4724786AF7FC}" destId="{2CEBE336-C928-4BD8-BB73-5C126E547362}" srcOrd="1" destOrd="0" presId="urn:microsoft.com/office/officeart/2005/8/layout/hProcess4"/>
    <dgm:cxn modelId="{809ADED9-04A2-47E0-954E-3494A4F3BAD6}" type="presParOf" srcId="{558E6B4D-299C-4447-B7F7-4724786AF7FC}" destId="{596B4982-F497-495D-8699-57135B518D1F}" srcOrd="2" destOrd="0" presId="urn:microsoft.com/office/officeart/2005/8/layout/hProcess4"/>
    <dgm:cxn modelId="{BAA89AD8-51D6-4DEE-B03D-1A40280F0E4A}" type="presParOf" srcId="{558E6B4D-299C-4447-B7F7-4724786AF7FC}" destId="{726EEA86-8C59-4603-8CEB-022C337E115D}" srcOrd="3" destOrd="0" presId="urn:microsoft.com/office/officeart/2005/8/layout/hProcess4"/>
    <dgm:cxn modelId="{4DCDA4B3-936D-4ECC-8EE8-523511B7CCCF}" type="presParOf" srcId="{558E6B4D-299C-4447-B7F7-4724786AF7FC}" destId="{8F861FB8-EE62-4ABB-B7E9-5C667DD2726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145ED7-F577-474F-B533-AEEF1086923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pt>
    <dgm:pt modelId="{F123D70B-23DD-4596-988E-527188CB1A0A}">
      <dgm:prSet phldrT="[Text]"/>
      <dgm:spPr/>
      <dgm:t>
        <a:bodyPr/>
        <a:lstStyle/>
        <a:p>
          <a:pPr>
            <a:lnSpc>
              <a:spcPct val="100000"/>
            </a:lnSpc>
          </a:pPr>
          <a:r>
            <a:rPr lang="en-GB"/>
            <a:t>Node Server</a:t>
          </a:r>
        </a:p>
      </dgm:t>
    </dgm:pt>
    <dgm:pt modelId="{8DC42488-4678-43D1-B6B6-AFCAA80D8783}" type="parTrans" cxnId="{F667D4BB-B75C-4051-ACB1-7D48701EADB5}">
      <dgm:prSet/>
      <dgm:spPr/>
      <dgm:t>
        <a:bodyPr/>
        <a:lstStyle/>
        <a:p>
          <a:endParaRPr lang="en-GB"/>
        </a:p>
      </dgm:t>
    </dgm:pt>
    <dgm:pt modelId="{8F1E6365-CBD1-40C1-864D-6BB2F4A3D2E9}" type="sibTrans" cxnId="{F667D4BB-B75C-4051-ACB1-7D48701EADB5}">
      <dgm:prSet/>
      <dgm:spPr/>
      <dgm:t>
        <a:bodyPr/>
        <a:lstStyle/>
        <a:p>
          <a:endParaRPr lang="en-GB"/>
        </a:p>
      </dgm:t>
    </dgm:pt>
    <dgm:pt modelId="{CFC43C39-C8FC-4073-9483-2E1E7B0AEAA8}">
      <dgm:prSet phldrT="[Text]"/>
      <dgm:spPr/>
      <dgm:t>
        <a:bodyPr/>
        <a:lstStyle/>
        <a:p>
          <a:pPr>
            <a:lnSpc>
              <a:spcPct val="100000"/>
            </a:lnSpc>
          </a:pPr>
          <a:r>
            <a:rPr lang="en-GB"/>
            <a:t>Restful API</a:t>
          </a:r>
        </a:p>
      </dgm:t>
    </dgm:pt>
    <dgm:pt modelId="{4EE73804-C961-491F-A9E0-02C8D45AAA53}" type="parTrans" cxnId="{E00AD85D-78E7-49A7-96FF-05ED4CFE5F96}">
      <dgm:prSet/>
      <dgm:spPr/>
      <dgm:t>
        <a:bodyPr/>
        <a:lstStyle/>
        <a:p>
          <a:endParaRPr lang="en-GB"/>
        </a:p>
      </dgm:t>
    </dgm:pt>
    <dgm:pt modelId="{76FA1107-88C6-4FC8-85CA-9B79439CFD9B}" type="sibTrans" cxnId="{E00AD85D-78E7-49A7-96FF-05ED4CFE5F96}">
      <dgm:prSet/>
      <dgm:spPr/>
      <dgm:t>
        <a:bodyPr/>
        <a:lstStyle/>
        <a:p>
          <a:endParaRPr lang="en-GB"/>
        </a:p>
      </dgm:t>
    </dgm:pt>
    <dgm:pt modelId="{8AED84D6-9840-4E74-8803-FF80178DFCFD}">
      <dgm:prSet phldrT="[Text]"/>
      <dgm:spPr/>
      <dgm:t>
        <a:bodyPr/>
        <a:lstStyle/>
        <a:p>
          <a:pPr>
            <a:lnSpc>
              <a:spcPct val="100000"/>
            </a:lnSpc>
          </a:pPr>
          <a:r>
            <a:rPr lang="en-GB"/>
            <a:t>Restful API using AWS services</a:t>
          </a:r>
        </a:p>
      </dgm:t>
    </dgm:pt>
    <dgm:pt modelId="{DDFDC123-C0EE-4897-BE9E-41628E3948BF}" type="parTrans" cxnId="{67465058-8AE5-4055-A66A-5BA568C78222}">
      <dgm:prSet/>
      <dgm:spPr/>
      <dgm:t>
        <a:bodyPr/>
        <a:lstStyle/>
        <a:p>
          <a:endParaRPr lang="en-GB"/>
        </a:p>
      </dgm:t>
    </dgm:pt>
    <dgm:pt modelId="{9086C250-4ABE-4C5A-B78E-FC005295F509}" type="sibTrans" cxnId="{67465058-8AE5-4055-A66A-5BA568C78222}">
      <dgm:prSet/>
      <dgm:spPr/>
      <dgm:t>
        <a:bodyPr/>
        <a:lstStyle/>
        <a:p>
          <a:endParaRPr lang="en-GB"/>
        </a:p>
      </dgm:t>
    </dgm:pt>
    <dgm:pt modelId="{1BD7B83F-FBED-4DDD-A5CE-1800136EBCF1}" type="pres">
      <dgm:prSet presAssocID="{C7145ED7-F577-474F-B533-AEEF1086923D}" presName="root" presStyleCnt="0">
        <dgm:presLayoutVars>
          <dgm:dir/>
          <dgm:resizeHandles val="exact"/>
        </dgm:presLayoutVars>
      </dgm:prSet>
      <dgm:spPr/>
    </dgm:pt>
    <dgm:pt modelId="{E531381C-87A9-4921-8BE9-FD27A2CFC22E}" type="pres">
      <dgm:prSet presAssocID="{F123D70B-23DD-4596-988E-527188CB1A0A}" presName="compNode" presStyleCnt="0"/>
      <dgm:spPr/>
    </dgm:pt>
    <dgm:pt modelId="{EED72F63-443F-4022-AE80-64A9E9573D80}" type="pres">
      <dgm:prSet presAssocID="{F123D70B-23DD-4596-988E-527188CB1A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E6C9B32-891C-41AC-BB32-EA295C8FD6ED}" type="pres">
      <dgm:prSet presAssocID="{F123D70B-23DD-4596-988E-527188CB1A0A}" presName="spaceRect" presStyleCnt="0"/>
      <dgm:spPr/>
    </dgm:pt>
    <dgm:pt modelId="{515800B2-5B62-4C68-851E-D81EDE3E8330}" type="pres">
      <dgm:prSet presAssocID="{F123D70B-23DD-4596-988E-527188CB1A0A}" presName="textRect" presStyleLbl="revTx" presStyleIdx="0" presStyleCnt="3">
        <dgm:presLayoutVars>
          <dgm:chMax val="1"/>
          <dgm:chPref val="1"/>
        </dgm:presLayoutVars>
      </dgm:prSet>
      <dgm:spPr/>
    </dgm:pt>
    <dgm:pt modelId="{8CA11A7A-B06C-460A-AB08-327193159FB3}" type="pres">
      <dgm:prSet presAssocID="{8F1E6365-CBD1-40C1-864D-6BB2F4A3D2E9}" presName="sibTrans" presStyleCnt="0"/>
      <dgm:spPr/>
    </dgm:pt>
    <dgm:pt modelId="{7A218F22-0343-4722-AE30-CB2187F8229F}" type="pres">
      <dgm:prSet presAssocID="{CFC43C39-C8FC-4073-9483-2E1E7B0AEAA8}" presName="compNode" presStyleCnt="0"/>
      <dgm:spPr/>
    </dgm:pt>
    <dgm:pt modelId="{D0FF7330-0958-4C97-88D3-D306AF1F43AF}" type="pres">
      <dgm:prSet presAssocID="{CFC43C39-C8FC-4073-9483-2E1E7B0AEA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0C2C1E7-F311-42C2-A010-009E5012B6A4}" type="pres">
      <dgm:prSet presAssocID="{CFC43C39-C8FC-4073-9483-2E1E7B0AEAA8}" presName="spaceRect" presStyleCnt="0"/>
      <dgm:spPr/>
    </dgm:pt>
    <dgm:pt modelId="{09C396A0-2539-4BD1-998F-E33629503781}" type="pres">
      <dgm:prSet presAssocID="{CFC43C39-C8FC-4073-9483-2E1E7B0AEAA8}" presName="textRect" presStyleLbl="revTx" presStyleIdx="1" presStyleCnt="3">
        <dgm:presLayoutVars>
          <dgm:chMax val="1"/>
          <dgm:chPref val="1"/>
        </dgm:presLayoutVars>
      </dgm:prSet>
      <dgm:spPr/>
    </dgm:pt>
    <dgm:pt modelId="{06B4BC16-C8AE-44DF-B14A-8DF2CE68E40D}" type="pres">
      <dgm:prSet presAssocID="{76FA1107-88C6-4FC8-85CA-9B79439CFD9B}" presName="sibTrans" presStyleCnt="0"/>
      <dgm:spPr/>
    </dgm:pt>
    <dgm:pt modelId="{F69968C2-44B7-436C-A187-F2E0E36059AA}" type="pres">
      <dgm:prSet presAssocID="{8AED84D6-9840-4E74-8803-FF80178DFCFD}" presName="compNode" presStyleCnt="0"/>
      <dgm:spPr/>
    </dgm:pt>
    <dgm:pt modelId="{39BB79CE-DDE1-473F-94E3-DCAC5D54774B}" type="pres">
      <dgm:prSet presAssocID="{8AED84D6-9840-4E74-8803-FF80178DFC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17F8F482-4982-4185-B9DE-916E9287D879}" type="pres">
      <dgm:prSet presAssocID="{8AED84D6-9840-4E74-8803-FF80178DFCFD}" presName="spaceRect" presStyleCnt="0"/>
      <dgm:spPr/>
    </dgm:pt>
    <dgm:pt modelId="{B6766389-2DE9-43E7-9D76-D6D461BA9BE7}" type="pres">
      <dgm:prSet presAssocID="{8AED84D6-9840-4E74-8803-FF80178DFCFD}" presName="textRect" presStyleLbl="revTx" presStyleIdx="2" presStyleCnt="3">
        <dgm:presLayoutVars>
          <dgm:chMax val="1"/>
          <dgm:chPref val="1"/>
        </dgm:presLayoutVars>
      </dgm:prSet>
      <dgm:spPr/>
    </dgm:pt>
  </dgm:ptLst>
  <dgm:cxnLst>
    <dgm:cxn modelId="{44A90D0A-A20F-45BC-9C77-01BA0424ADFF}" type="presOf" srcId="{F123D70B-23DD-4596-988E-527188CB1A0A}" destId="{515800B2-5B62-4C68-851E-D81EDE3E8330}" srcOrd="0" destOrd="0" presId="urn:microsoft.com/office/officeart/2018/2/layout/IconLabelList"/>
    <dgm:cxn modelId="{E00AD85D-78E7-49A7-96FF-05ED4CFE5F96}" srcId="{C7145ED7-F577-474F-B533-AEEF1086923D}" destId="{CFC43C39-C8FC-4073-9483-2E1E7B0AEAA8}" srcOrd="1" destOrd="0" parTransId="{4EE73804-C961-491F-A9E0-02C8D45AAA53}" sibTransId="{76FA1107-88C6-4FC8-85CA-9B79439CFD9B}"/>
    <dgm:cxn modelId="{E7D1AA52-B8B1-4925-841A-74B1D02AF2F7}" type="presOf" srcId="{CFC43C39-C8FC-4073-9483-2E1E7B0AEAA8}" destId="{09C396A0-2539-4BD1-998F-E33629503781}" srcOrd="0" destOrd="0" presId="urn:microsoft.com/office/officeart/2018/2/layout/IconLabelList"/>
    <dgm:cxn modelId="{67465058-8AE5-4055-A66A-5BA568C78222}" srcId="{C7145ED7-F577-474F-B533-AEEF1086923D}" destId="{8AED84D6-9840-4E74-8803-FF80178DFCFD}" srcOrd="2" destOrd="0" parTransId="{DDFDC123-C0EE-4897-BE9E-41628E3948BF}" sibTransId="{9086C250-4ABE-4C5A-B78E-FC005295F509}"/>
    <dgm:cxn modelId="{986F7098-9D53-41AA-8E04-18E9B4E23007}" type="presOf" srcId="{8AED84D6-9840-4E74-8803-FF80178DFCFD}" destId="{B6766389-2DE9-43E7-9D76-D6D461BA9BE7}" srcOrd="0" destOrd="0" presId="urn:microsoft.com/office/officeart/2018/2/layout/IconLabelList"/>
    <dgm:cxn modelId="{F667D4BB-B75C-4051-ACB1-7D48701EADB5}" srcId="{C7145ED7-F577-474F-B533-AEEF1086923D}" destId="{F123D70B-23DD-4596-988E-527188CB1A0A}" srcOrd="0" destOrd="0" parTransId="{8DC42488-4678-43D1-B6B6-AFCAA80D8783}" sibTransId="{8F1E6365-CBD1-40C1-864D-6BB2F4A3D2E9}"/>
    <dgm:cxn modelId="{5A7FF3D8-FF83-4515-B433-D540FF247689}" type="presOf" srcId="{C7145ED7-F577-474F-B533-AEEF1086923D}" destId="{1BD7B83F-FBED-4DDD-A5CE-1800136EBCF1}" srcOrd="0" destOrd="0" presId="urn:microsoft.com/office/officeart/2018/2/layout/IconLabelList"/>
    <dgm:cxn modelId="{ABE190EC-C1AC-4D05-BEC1-0DFEDE1BC344}" type="presParOf" srcId="{1BD7B83F-FBED-4DDD-A5CE-1800136EBCF1}" destId="{E531381C-87A9-4921-8BE9-FD27A2CFC22E}" srcOrd="0" destOrd="0" presId="urn:microsoft.com/office/officeart/2018/2/layout/IconLabelList"/>
    <dgm:cxn modelId="{51A15D51-0741-4678-8F73-A2C337005992}" type="presParOf" srcId="{E531381C-87A9-4921-8BE9-FD27A2CFC22E}" destId="{EED72F63-443F-4022-AE80-64A9E9573D80}" srcOrd="0" destOrd="0" presId="urn:microsoft.com/office/officeart/2018/2/layout/IconLabelList"/>
    <dgm:cxn modelId="{9012CE6C-35B3-4002-84BA-3EC8D2AC95F2}" type="presParOf" srcId="{E531381C-87A9-4921-8BE9-FD27A2CFC22E}" destId="{BE6C9B32-891C-41AC-BB32-EA295C8FD6ED}" srcOrd="1" destOrd="0" presId="urn:microsoft.com/office/officeart/2018/2/layout/IconLabelList"/>
    <dgm:cxn modelId="{67A68B2F-7E53-4346-B967-76069606DF90}" type="presParOf" srcId="{E531381C-87A9-4921-8BE9-FD27A2CFC22E}" destId="{515800B2-5B62-4C68-851E-D81EDE3E8330}" srcOrd="2" destOrd="0" presId="urn:microsoft.com/office/officeart/2018/2/layout/IconLabelList"/>
    <dgm:cxn modelId="{CF4E4D25-C326-478C-B23B-814C7F1E0649}" type="presParOf" srcId="{1BD7B83F-FBED-4DDD-A5CE-1800136EBCF1}" destId="{8CA11A7A-B06C-460A-AB08-327193159FB3}" srcOrd="1" destOrd="0" presId="urn:microsoft.com/office/officeart/2018/2/layout/IconLabelList"/>
    <dgm:cxn modelId="{F1DDB556-B779-4E2F-BA22-930C64A23B89}" type="presParOf" srcId="{1BD7B83F-FBED-4DDD-A5CE-1800136EBCF1}" destId="{7A218F22-0343-4722-AE30-CB2187F8229F}" srcOrd="2" destOrd="0" presId="urn:microsoft.com/office/officeart/2018/2/layout/IconLabelList"/>
    <dgm:cxn modelId="{467A6AD6-EA22-4ECB-8867-80BACA52CFF3}" type="presParOf" srcId="{7A218F22-0343-4722-AE30-CB2187F8229F}" destId="{D0FF7330-0958-4C97-88D3-D306AF1F43AF}" srcOrd="0" destOrd="0" presId="urn:microsoft.com/office/officeart/2018/2/layout/IconLabelList"/>
    <dgm:cxn modelId="{1006B56B-0286-4257-A2E4-46FD08ECCE88}" type="presParOf" srcId="{7A218F22-0343-4722-AE30-CB2187F8229F}" destId="{70C2C1E7-F311-42C2-A010-009E5012B6A4}" srcOrd="1" destOrd="0" presId="urn:microsoft.com/office/officeart/2018/2/layout/IconLabelList"/>
    <dgm:cxn modelId="{A9B443FC-1B45-4528-BFE6-91C1CC21980D}" type="presParOf" srcId="{7A218F22-0343-4722-AE30-CB2187F8229F}" destId="{09C396A0-2539-4BD1-998F-E33629503781}" srcOrd="2" destOrd="0" presId="urn:microsoft.com/office/officeart/2018/2/layout/IconLabelList"/>
    <dgm:cxn modelId="{A12FF778-DDB7-4E6E-A2A7-2B2E1158B8D1}" type="presParOf" srcId="{1BD7B83F-FBED-4DDD-A5CE-1800136EBCF1}" destId="{06B4BC16-C8AE-44DF-B14A-8DF2CE68E40D}" srcOrd="3" destOrd="0" presId="urn:microsoft.com/office/officeart/2018/2/layout/IconLabelList"/>
    <dgm:cxn modelId="{8CBA888E-6B72-4870-B614-AD4042588C42}" type="presParOf" srcId="{1BD7B83F-FBED-4DDD-A5CE-1800136EBCF1}" destId="{F69968C2-44B7-436C-A187-F2E0E36059AA}" srcOrd="4" destOrd="0" presId="urn:microsoft.com/office/officeart/2018/2/layout/IconLabelList"/>
    <dgm:cxn modelId="{F8106709-866E-4459-B01C-A157A16AB30E}" type="presParOf" srcId="{F69968C2-44B7-436C-A187-F2E0E36059AA}" destId="{39BB79CE-DDE1-473F-94E3-DCAC5D54774B}" srcOrd="0" destOrd="0" presId="urn:microsoft.com/office/officeart/2018/2/layout/IconLabelList"/>
    <dgm:cxn modelId="{72F8A2C6-5023-480F-A95D-B1EFBC0FC2F9}" type="presParOf" srcId="{F69968C2-44B7-436C-A187-F2E0E36059AA}" destId="{17F8F482-4982-4185-B9DE-916E9287D879}" srcOrd="1" destOrd="0" presId="urn:microsoft.com/office/officeart/2018/2/layout/IconLabelList"/>
    <dgm:cxn modelId="{F5B8DA40-ECB1-477B-BB44-16F39F831647}" type="presParOf" srcId="{F69968C2-44B7-436C-A187-F2E0E36059AA}" destId="{B6766389-2DE9-43E7-9D76-D6D461BA9BE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0717C0-EBBD-41F7-B9E1-0B92E2EA6F15}"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GB"/>
        </a:p>
      </dgm:t>
    </dgm:pt>
    <dgm:pt modelId="{4BBC65A1-79A2-45B3-956A-692A4878B84A}">
      <dgm:prSet phldrT="[Text]"/>
      <dgm:spPr/>
      <dgm:t>
        <a:bodyPr/>
        <a:lstStyle/>
        <a:p>
          <a:r>
            <a:rPr lang="en-GB"/>
            <a:t>Chrome Extension</a:t>
          </a:r>
        </a:p>
      </dgm:t>
    </dgm:pt>
    <dgm:pt modelId="{F59F1CD3-2825-40D9-967A-115E737B405D}" type="parTrans" cxnId="{88DC5C1B-9954-4485-B1CD-CA6252367C21}">
      <dgm:prSet/>
      <dgm:spPr/>
      <dgm:t>
        <a:bodyPr/>
        <a:lstStyle/>
        <a:p>
          <a:endParaRPr lang="en-GB"/>
        </a:p>
      </dgm:t>
    </dgm:pt>
    <dgm:pt modelId="{589C9C60-0C99-4F67-AB91-5E6BDE97D295}" type="sibTrans" cxnId="{88DC5C1B-9954-4485-B1CD-CA6252367C21}">
      <dgm:prSet/>
      <dgm:spPr/>
      <dgm:t>
        <a:bodyPr/>
        <a:lstStyle/>
        <a:p>
          <a:endParaRPr lang="en-GB"/>
        </a:p>
      </dgm:t>
    </dgm:pt>
    <dgm:pt modelId="{F9B381E1-EB0E-4C95-BC59-F4965AE68296}">
      <dgm:prSet phldrT="[Text]"/>
      <dgm:spPr/>
      <dgm:t>
        <a:bodyPr/>
        <a:lstStyle/>
        <a:p>
          <a:r>
            <a:rPr lang="en-GB" b="1"/>
            <a:t>User sends a report.</a:t>
          </a:r>
        </a:p>
      </dgm:t>
    </dgm:pt>
    <dgm:pt modelId="{13D1DF4A-C14C-46F1-BF35-4DAA593EC051}" type="parTrans" cxnId="{4801D401-E452-45C7-9F35-22DF5DBAB904}">
      <dgm:prSet/>
      <dgm:spPr/>
      <dgm:t>
        <a:bodyPr/>
        <a:lstStyle/>
        <a:p>
          <a:endParaRPr lang="en-GB"/>
        </a:p>
      </dgm:t>
    </dgm:pt>
    <dgm:pt modelId="{9346541B-9C48-421E-880D-AD559491B85C}" type="sibTrans" cxnId="{4801D401-E452-45C7-9F35-22DF5DBAB904}">
      <dgm:prSet/>
      <dgm:spPr/>
      <dgm:t>
        <a:bodyPr/>
        <a:lstStyle/>
        <a:p>
          <a:endParaRPr lang="en-GB"/>
        </a:p>
      </dgm:t>
    </dgm:pt>
    <dgm:pt modelId="{900EB82E-FBA9-4DF0-A262-F567AAF360B9}">
      <dgm:prSet phldrT="[Text]"/>
      <dgm:spPr/>
      <dgm:t>
        <a:bodyPr/>
        <a:lstStyle/>
        <a:p>
          <a:r>
            <a:rPr lang="en-GB"/>
            <a:t>Node Server</a:t>
          </a:r>
        </a:p>
      </dgm:t>
    </dgm:pt>
    <dgm:pt modelId="{17727CFD-9444-433A-BB11-A477ED3FBE3F}" type="parTrans" cxnId="{949AC173-60E8-4665-A58F-1B015994EA65}">
      <dgm:prSet/>
      <dgm:spPr/>
      <dgm:t>
        <a:bodyPr/>
        <a:lstStyle/>
        <a:p>
          <a:endParaRPr lang="en-GB"/>
        </a:p>
      </dgm:t>
    </dgm:pt>
    <dgm:pt modelId="{8E3BDC52-DE09-4EE9-9861-89F8413C415B}" type="sibTrans" cxnId="{949AC173-60E8-4665-A58F-1B015994EA65}">
      <dgm:prSet/>
      <dgm:spPr/>
      <dgm:t>
        <a:bodyPr/>
        <a:lstStyle/>
        <a:p>
          <a:endParaRPr lang="en-GB"/>
        </a:p>
      </dgm:t>
    </dgm:pt>
    <dgm:pt modelId="{CFF4E251-8D99-461A-A9C2-D437B752EEC2}">
      <dgm:prSet phldrT="[Text]"/>
      <dgm:spPr/>
      <dgm:t>
        <a:bodyPr/>
        <a:lstStyle/>
        <a:p>
          <a:r>
            <a:rPr lang="en-GB" b="1"/>
            <a:t>Formats appropriate data.</a:t>
          </a:r>
        </a:p>
      </dgm:t>
    </dgm:pt>
    <dgm:pt modelId="{813917B4-B583-478D-9DE6-87B7FE5A7F0C}" type="parTrans" cxnId="{14AE5FAA-9935-4A07-A643-47C48A22D672}">
      <dgm:prSet/>
      <dgm:spPr/>
      <dgm:t>
        <a:bodyPr/>
        <a:lstStyle/>
        <a:p>
          <a:endParaRPr lang="en-GB"/>
        </a:p>
      </dgm:t>
    </dgm:pt>
    <dgm:pt modelId="{41DBA970-4919-43F6-996F-B7AF7BB2C955}" type="sibTrans" cxnId="{14AE5FAA-9935-4A07-A643-47C48A22D672}">
      <dgm:prSet/>
      <dgm:spPr/>
      <dgm:t>
        <a:bodyPr/>
        <a:lstStyle/>
        <a:p>
          <a:endParaRPr lang="en-GB"/>
        </a:p>
      </dgm:t>
    </dgm:pt>
    <dgm:pt modelId="{2F1934A8-C7E1-4045-85B6-7BF708459A79}">
      <dgm:prSet phldrT="[Text]"/>
      <dgm:spPr/>
      <dgm:t>
        <a:bodyPr/>
        <a:lstStyle/>
        <a:p>
          <a:r>
            <a:rPr lang="en-GB"/>
            <a:t>AWS DynamoDB</a:t>
          </a:r>
        </a:p>
      </dgm:t>
    </dgm:pt>
    <dgm:pt modelId="{429FB51D-990F-4E97-B8EF-A5EB55752D0B}" type="parTrans" cxnId="{44845FAC-151F-4ED7-980B-7C7E3E6A513B}">
      <dgm:prSet/>
      <dgm:spPr/>
      <dgm:t>
        <a:bodyPr/>
        <a:lstStyle/>
        <a:p>
          <a:endParaRPr lang="en-GB"/>
        </a:p>
      </dgm:t>
    </dgm:pt>
    <dgm:pt modelId="{56479873-E69C-4BE3-8B51-8506E404CDBC}" type="sibTrans" cxnId="{44845FAC-151F-4ED7-980B-7C7E3E6A513B}">
      <dgm:prSet/>
      <dgm:spPr/>
      <dgm:t>
        <a:bodyPr/>
        <a:lstStyle/>
        <a:p>
          <a:endParaRPr lang="en-GB"/>
        </a:p>
      </dgm:t>
    </dgm:pt>
    <dgm:pt modelId="{91D0A6CD-03ED-49A3-A2A0-618D82C48069}">
      <dgm:prSet phldrT="[Text]"/>
      <dgm:spPr/>
      <dgm:t>
        <a:bodyPr/>
        <a:lstStyle/>
        <a:p>
          <a:r>
            <a:rPr lang="en-GB" b="1"/>
            <a:t>Stores the data into the database</a:t>
          </a:r>
          <a:r>
            <a:rPr lang="en-GB" b="1">
              <a:latin typeface="Calibri Light" panose="020F0302020204030204"/>
            </a:rPr>
            <a:t>.</a:t>
          </a:r>
          <a:endParaRPr lang="en-GB" b="1"/>
        </a:p>
      </dgm:t>
    </dgm:pt>
    <dgm:pt modelId="{35BEA714-8156-44B1-BD6C-AB5A1B45FA23}" type="parTrans" cxnId="{50E5E268-F42E-4172-9BE2-7F56E109EAA2}">
      <dgm:prSet/>
      <dgm:spPr/>
      <dgm:t>
        <a:bodyPr/>
        <a:lstStyle/>
        <a:p>
          <a:endParaRPr lang="en-GB"/>
        </a:p>
      </dgm:t>
    </dgm:pt>
    <dgm:pt modelId="{0246D023-5D10-4D29-9D6E-0AD2EDD758C6}" type="sibTrans" cxnId="{50E5E268-F42E-4172-9BE2-7F56E109EAA2}">
      <dgm:prSet/>
      <dgm:spPr/>
      <dgm:t>
        <a:bodyPr/>
        <a:lstStyle/>
        <a:p>
          <a:endParaRPr lang="en-GB"/>
        </a:p>
      </dgm:t>
    </dgm:pt>
    <dgm:pt modelId="{33BDF95D-CF2B-4775-8289-76F034B94B05}">
      <dgm:prSet/>
      <dgm:spPr/>
      <dgm:t>
        <a:bodyPr/>
        <a:lstStyle/>
        <a:p>
          <a:r>
            <a:rPr lang="en-GB"/>
            <a:t>Management Website</a:t>
          </a:r>
        </a:p>
      </dgm:t>
    </dgm:pt>
    <dgm:pt modelId="{6015770E-9383-4674-B72C-4FAB5E9CD5C5}" type="parTrans" cxnId="{45958BCA-693A-4E7C-B3A6-1B4F7C89CEC9}">
      <dgm:prSet/>
      <dgm:spPr/>
      <dgm:t>
        <a:bodyPr/>
        <a:lstStyle/>
        <a:p>
          <a:endParaRPr lang="en-GB"/>
        </a:p>
      </dgm:t>
    </dgm:pt>
    <dgm:pt modelId="{E0AC889A-42F9-4BBE-9B75-D086D8C7E617}" type="sibTrans" cxnId="{45958BCA-693A-4E7C-B3A6-1B4F7C89CEC9}">
      <dgm:prSet/>
      <dgm:spPr/>
      <dgm:t>
        <a:bodyPr/>
        <a:lstStyle/>
        <a:p>
          <a:endParaRPr lang="en-GB"/>
        </a:p>
      </dgm:t>
    </dgm:pt>
    <dgm:pt modelId="{E126A1A7-392E-4DC4-A462-B2E10B175EEF}">
      <dgm:prSet/>
      <dgm:spPr/>
      <dgm:t>
        <a:bodyPr/>
        <a:lstStyle/>
        <a:p>
          <a:r>
            <a:rPr lang="en-GB" b="1"/>
            <a:t>The reports are listed here to be screened.</a:t>
          </a:r>
        </a:p>
      </dgm:t>
    </dgm:pt>
    <dgm:pt modelId="{FAE635F5-746F-43CA-B729-E75822003E25}" type="parTrans" cxnId="{C6484E04-3FCE-42D9-A2D8-F4A01D12D220}">
      <dgm:prSet/>
      <dgm:spPr/>
      <dgm:t>
        <a:bodyPr/>
        <a:lstStyle/>
        <a:p>
          <a:endParaRPr lang="en-GB"/>
        </a:p>
      </dgm:t>
    </dgm:pt>
    <dgm:pt modelId="{5EAD1C07-A259-461D-8731-4BED6C6FA302}" type="sibTrans" cxnId="{C6484E04-3FCE-42D9-A2D8-F4A01D12D220}">
      <dgm:prSet/>
      <dgm:spPr/>
      <dgm:t>
        <a:bodyPr/>
        <a:lstStyle/>
        <a:p>
          <a:endParaRPr lang="en-GB"/>
        </a:p>
      </dgm:t>
    </dgm:pt>
    <dgm:pt modelId="{6F934057-2D0C-4D4F-8B2E-474FF8BC3D1C}">
      <dgm:prSet/>
      <dgm:spPr/>
      <dgm:t>
        <a:bodyPr/>
        <a:lstStyle/>
        <a:p>
          <a:r>
            <a:rPr lang="en-GB"/>
            <a:t>AWS DynamoDB</a:t>
          </a:r>
        </a:p>
      </dgm:t>
    </dgm:pt>
    <dgm:pt modelId="{1F1B79F2-E065-45B4-8A74-9F74D160B3F3}" type="parTrans" cxnId="{E1985820-6BE9-4942-8745-8291698E814C}">
      <dgm:prSet/>
      <dgm:spPr/>
      <dgm:t>
        <a:bodyPr/>
        <a:lstStyle/>
        <a:p>
          <a:endParaRPr lang="en-GB"/>
        </a:p>
      </dgm:t>
    </dgm:pt>
    <dgm:pt modelId="{7150156A-10FF-4A93-AE06-01941D27CA50}" type="sibTrans" cxnId="{E1985820-6BE9-4942-8745-8291698E814C}">
      <dgm:prSet/>
      <dgm:spPr/>
      <dgm:t>
        <a:bodyPr/>
        <a:lstStyle/>
        <a:p>
          <a:endParaRPr lang="en-GB"/>
        </a:p>
      </dgm:t>
    </dgm:pt>
    <dgm:pt modelId="{DC0CAE9A-8E22-414B-AD39-A5824983056D}">
      <dgm:prSet/>
      <dgm:spPr/>
      <dgm:t>
        <a:bodyPr/>
        <a:lstStyle/>
        <a:p>
          <a:r>
            <a:rPr lang="en-GB" b="1"/>
            <a:t>If the report is accurate, then it is stored in the Dataset database.</a:t>
          </a:r>
        </a:p>
      </dgm:t>
    </dgm:pt>
    <dgm:pt modelId="{737BB855-5F44-463C-B540-BAD2845CB84D}" type="parTrans" cxnId="{60539FC2-A243-4D5A-B8AE-C7947C02242D}">
      <dgm:prSet/>
      <dgm:spPr/>
      <dgm:t>
        <a:bodyPr/>
        <a:lstStyle/>
        <a:p>
          <a:endParaRPr lang="en-GB"/>
        </a:p>
      </dgm:t>
    </dgm:pt>
    <dgm:pt modelId="{073FB83A-54F9-4E90-8F3E-6AD4E22B36E7}" type="sibTrans" cxnId="{60539FC2-A243-4D5A-B8AE-C7947C02242D}">
      <dgm:prSet/>
      <dgm:spPr/>
      <dgm:t>
        <a:bodyPr/>
        <a:lstStyle/>
        <a:p>
          <a:endParaRPr lang="en-GB"/>
        </a:p>
      </dgm:t>
    </dgm:pt>
    <dgm:pt modelId="{163BCC64-2E16-469E-9CE8-F933D9964C98}" type="pres">
      <dgm:prSet presAssocID="{9D0717C0-EBBD-41F7-B9E1-0B92E2EA6F15}" presName="linear" presStyleCnt="0">
        <dgm:presLayoutVars>
          <dgm:animLvl val="lvl"/>
          <dgm:resizeHandles val="exact"/>
        </dgm:presLayoutVars>
      </dgm:prSet>
      <dgm:spPr/>
    </dgm:pt>
    <dgm:pt modelId="{53878475-E5A3-40D6-8327-BB44D2A1189E}" type="pres">
      <dgm:prSet presAssocID="{4BBC65A1-79A2-45B3-956A-692A4878B84A}" presName="parentText" presStyleLbl="node1" presStyleIdx="0" presStyleCnt="5">
        <dgm:presLayoutVars>
          <dgm:chMax val="0"/>
          <dgm:bulletEnabled val="1"/>
        </dgm:presLayoutVars>
      </dgm:prSet>
      <dgm:spPr/>
    </dgm:pt>
    <dgm:pt modelId="{4848891D-FAFE-4F35-A072-FC9E5408D05F}" type="pres">
      <dgm:prSet presAssocID="{4BBC65A1-79A2-45B3-956A-692A4878B84A}" presName="childText" presStyleLbl="revTx" presStyleIdx="0" presStyleCnt="5">
        <dgm:presLayoutVars>
          <dgm:bulletEnabled val="1"/>
        </dgm:presLayoutVars>
      </dgm:prSet>
      <dgm:spPr/>
    </dgm:pt>
    <dgm:pt modelId="{90A08A8E-77D5-4B39-BEBE-85EC1CD744AC}" type="pres">
      <dgm:prSet presAssocID="{900EB82E-FBA9-4DF0-A262-F567AAF360B9}" presName="parentText" presStyleLbl="node1" presStyleIdx="1" presStyleCnt="5">
        <dgm:presLayoutVars>
          <dgm:chMax val="0"/>
          <dgm:bulletEnabled val="1"/>
        </dgm:presLayoutVars>
      </dgm:prSet>
      <dgm:spPr/>
    </dgm:pt>
    <dgm:pt modelId="{74E0006D-EDD3-4712-BCF6-580F1FAF454E}" type="pres">
      <dgm:prSet presAssocID="{900EB82E-FBA9-4DF0-A262-F567AAF360B9}" presName="childText" presStyleLbl="revTx" presStyleIdx="1" presStyleCnt="5">
        <dgm:presLayoutVars>
          <dgm:bulletEnabled val="1"/>
        </dgm:presLayoutVars>
      </dgm:prSet>
      <dgm:spPr/>
    </dgm:pt>
    <dgm:pt modelId="{C836B6CF-B718-4856-B0DF-304734F2F637}" type="pres">
      <dgm:prSet presAssocID="{2F1934A8-C7E1-4045-85B6-7BF708459A79}" presName="parentText" presStyleLbl="node1" presStyleIdx="2" presStyleCnt="5">
        <dgm:presLayoutVars>
          <dgm:chMax val="0"/>
          <dgm:bulletEnabled val="1"/>
        </dgm:presLayoutVars>
      </dgm:prSet>
      <dgm:spPr/>
    </dgm:pt>
    <dgm:pt modelId="{705C2E22-1AFE-4FB7-89A8-1CC2986B57EE}" type="pres">
      <dgm:prSet presAssocID="{2F1934A8-C7E1-4045-85B6-7BF708459A79}" presName="childText" presStyleLbl="revTx" presStyleIdx="2" presStyleCnt="5">
        <dgm:presLayoutVars>
          <dgm:bulletEnabled val="1"/>
        </dgm:presLayoutVars>
      </dgm:prSet>
      <dgm:spPr/>
    </dgm:pt>
    <dgm:pt modelId="{BC0318CB-82E9-47B6-BACE-C43BA555C30C}" type="pres">
      <dgm:prSet presAssocID="{33BDF95D-CF2B-4775-8289-76F034B94B05}" presName="parentText" presStyleLbl="node1" presStyleIdx="3" presStyleCnt="5">
        <dgm:presLayoutVars>
          <dgm:chMax val="0"/>
          <dgm:bulletEnabled val="1"/>
        </dgm:presLayoutVars>
      </dgm:prSet>
      <dgm:spPr/>
    </dgm:pt>
    <dgm:pt modelId="{99755520-2FC9-4C8A-B95D-3D7FE2621D5B}" type="pres">
      <dgm:prSet presAssocID="{33BDF95D-CF2B-4775-8289-76F034B94B05}" presName="childText" presStyleLbl="revTx" presStyleIdx="3" presStyleCnt="5">
        <dgm:presLayoutVars>
          <dgm:bulletEnabled val="1"/>
        </dgm:presLayoutVars>
      </dgm:prSet>
      <dgm:spPr/>
    </dgm:pt>
    <dgm:pt modelId="{8B2DC37C-6A85-4F53-81F2-709131A8005F}" type="pres">
      <dgm:prSet presAssocID="{6F934057-2D0C-4D4F-8B2E-474FF8BC3D1C}" presName="parentText" presStyleLbl="node1" presStyleIdx="4" presStyleCnt="5">
        <dgm:presLayoutVars>
          <dgm:chMax val="0"/>
          <dgm:bulletEnabled val="1"/>
        </dgm:presLayoutVars>
      </dgm:prSet>
      <dgm:spPr/>
    </dgm:pt>
    <dgm:pt modelId="{992B88B2-759C-424C-BE6F-A1357A9301E3}" type="pres">
      <dgm:prSet presAssocID="{6F934057-2D0C-4D4F-8B2E-474FF8BC3D1C}" presName="childText" presStyleLbl="revTx" presStyleIdx="4" presStyleCnt="5">
        <dgm:presLayoutVars>
          <dgm:bulletEnabled val="1"/>
        </dgm:presLayoutVars>
      </dgm:prSet>
      <dgm:spPr/>
    </dgm:pt>
  </dgm:ptLst>
  <dgm:cxnLst>
    <dgm:cxn modelId="{4801D401-E452-45C7-9F35-22DF5DBAB904}" srcId="{4BBC65A1-79A2-45B3-956A-692A4878B84A}" destId="{F9B381E1-EB0E-4C95-BC59-F4965AE68296}" srcOrd="0" destOrd="0" parTransId="{13D1DF4A-C14C-46F1-BF35-4DAA593EC051}" sibTransId="{9346541B-9C48-421E-880D-AD559491B85C}"/>
    <dgm:cxn modelId="{454C8902-2CD5-44E1-810B-E09DDFE27E7B}" type="presOf" srcId="{900EB82E-FBA9-4DF0-A262-F567AAF360B9}" destId="{90A08A8E-77D5-4B39-BEBE-85EC1CD744AC}" srcOrd="0" destOrd="0" presId="urn:microsoft.com/office/officeart/2005/8/layout/vList2"/>
    <dgm:cxn modelId="{C6484E04-3FCE-42D9-A2D8-F4A01D12D220}" srcId="{33BDF95D-CF2B-4775-8289-76F034B94B05}" destId="{E126A1A7-392E-4DC4-A462-B2E10B175EEF}" srcOrd="0" destOrd="0" parTransId="{FAE635F5-746F-43CA-B729-E75822003E25}" sibTransId="{5EAD1C07-A259-461D-8731-4BED6C6FA302}"/>
    <dgm:cxn modelId="{842F940D-5B5A-46D5-818E-3861430BFD1B}" type="presOf" srcId="{DC0CAE9A-8E22-414B-AD39-A5824983056D}" destId="{992B88B2-759C-424C-BE6F-A1357A9301E3}" srcOrd="0" destOrd="0" presId="urn:microsoft.com/office/officeart/2005/8/layout/vList2"/>
    <dgm:cxn modelId="{88DC5C1B-9954-4485-B1CD-CA6252367C21}" srcId="{9D0717C0-EBBD-41F7-B9E1-0B92E2EA6F15}" destId="{4BBC65A1-79A2-45B3-956A-692A4878B84A}" srcOrd="0" destOrd="0" parTransId="{F59F1CD3-2825-40D9-967A-115E737B405D}" sibTransId="{589C9C60-0C99-4F67-AB91-5E6BDE97D295}"/>
    <dgm:cxn modelId="{BD11911D-0E98-4E4F-825C-060D86454FA2}" type="presOf" srcId="{6F934057-2D0C-4D4F-8B2E-474FF8BC3D1C}" destId="{8B2DC37C-6A85-4F53-81F2-709131A8005F}" srcOrd="0" destOrd="0" presId="urn:microsoft.com/office/officeart/2005/8/layout/vList2"/>
    <dgm:cxn modelId="{E1985820-6BE9-4942-8745-8291698E814C}" srcId="{9D0717C0-EBBD-41F7-B9E1-0B92E2EA6F15}" destId="{6F934057-2D0C-4D4F-8B2E-474FF8BC3D1C}" srcOrd="4" destOrd="0" parTransId="{1F1B79F2-E065-45B4-8A74-9F74D160B3F3}" sibTransId="{7150156A-10FF-4A93-AE06-01941D27CA50}"/>
    <dgm:cxn modelId="{89D1F836-20CC-4C8A-A5B4-120E8C8F0071}" type="presOf" srcId="{2F1934A8-C7E1-4045-85B6-7BF708459A79}" destId="{C836B6CF-B718-4856-B0DF-304734F2F637}" srcOrd="0" destOrd="0" presId="urn:microsoft.com/office/officeart/2005/8/layout/vList2"/>
    <dgm:cxn modelId="{3BC2AF5F-2DD7-4F9E-BEB7-7F899D0B6733}" type="presOf" srcId="{33BDF95D-CF2B-4775-8289-76F034B94B05}" destId="{BC0318CB-82E9-47B6-BACE-C43BA555C30C}" srcOrd="0" destOrd="0" presId="urn:microsoft.com/office/officeart/2005/8/layout/vList2"/>
    <dgm:cxn modelId="{50E5E268-F42E-4172-9BE2-7F56E109EAA2}" srcId="{2F1934A8-C7E1-4045-85B6-7BF708459A79}" destId="{91D0A6CD-03ED-49A3-A2A0-618D82C48069}" srcOrd="0" destOrd="0" parTransId="{35BEA714-8156-44B1-BD6C-AB5A1B45FA23}" sibTransId="{0246D023-5D10-4D29-9D6E-0AD2EDD758C6}"/>
    <dgm:cxn modelId="{949AC173-60E8-4665-A58F-1B015994EA65}" srcId="{9D0717C0-EBBD-41F7-B9E1-0B92E2EA6F15}" destId="{900EB82E-FBA9-4DF0-A262-F567AAF360B9}" srcOrd="1" destOrd="0" parTransId="{17727CFD-9444-433A-BB11-A477ED3FBE3F}" sibTransId="{8E3BDC52-DE09-4EE9-9861-89F8413C415B}"/>
    <dgm:cxn modelId="{3655C693-6701-470F-A26E-82BCA0E8FD1A}" type="presOf" srcId="{CFF4E251-8D99-461A-A9C2-D437B752EEC2}" destId="{74E0006D-EDD3-4712-BCF6-580F1FAF454E}" srcOrd="0" destOrd="0" presId="urn:microsoft.com/office/officeart/2005/8/layout/vList2"/>
    <dgm:cxn modelId="{F368C89D-383E-4485-90DD-EE1428EF6AB9}" type="presOf" srcId="{9D0717C0-EBBD-41F7-B9E1-0B92E2EA6F15}" destId="{163BCC64-2E16-469E-9CE8-F933D9964C98}" srcOrd="0" destOrd="0" presId="urn:microsoft.com/office/officeart/2005/8/layout/vList2"/>
    <dgm:cxn modelId="{14AE5FAA-9935-4A07-A643-47C48A22D672}" srcId="{900EB82E-FBA9-4DF0-A262-F567AAF360B9}" destId="{CFF4E251-8D99-461A-A9C2-D437B752EEC2}" srcOrd="0" destOrd="0" parTransId="{813917B4-B583-478D-9DE6-87B7FE5A7F0C}" sibTransId="{41DBA970-4919-43F6-996F-B7AF7BB2C955}"/>
    <dgm:cxn modelId="{44845FAC-151F-4ED7-980B-7C7E3E6A513B}" srcId="{9D0717C0-EBBD-41F7-B9E1-0B92E2EA6F15}" destId="{2F1934A8-C7E1-4045-85B6-7BF708459A79}" srcOrd="2" destOrd="0" parTransId="{429FB51D-990F-4E97-B8EF-A5EB55752D0B}" sibTransId="{56479873-E69C-4BE3-8B51-8506E404CDBC}"/>
    <dgm:cxn modelId="{0C2EF1B1-4750-4F08-AFD0-6BDF3715AB61}" type="presOf" srcId="{4BBC65A1-79A2-45B3-956A-692A4878B84A}" destId="{53878475-E5A3-40D6-8327-BB44D2A1189E}" srcOrd="0" destOrd="0" presId="urn:microsoft.com/office/officeart/2005/8/layout/vList2"/>
    <dgm:cxn modelId="{60539FC2-A243-4D5A-B8AE-C7947C02242D}" srcId="{6F934057-2D0C-4D4F-8B2E-474FF8BC3D1C}" destId="{DC0CAE9A-8E22-414B-AD39-A5824983056D}" srcOrd="0" destOrd="0" parTransId="{737BB855-5F44-463C-B540-BAD2845CB84D}" sibTransId="{073FB83A-54F9-4E90-8F3E-6AD4E22B36E7}"/>
    <dgm:cxn modelId="{45958BCA-693A-4E7C-B3A6-1B4F7C89CEC9}" srcId="{9D0717C0-EBBD-41F7-B9E1-0B92E2EA6F15}" destId="{33BDF95D-CF2B-4775-8289-76F034B94B05}" srcOrd="3" destOrd="0" parTransId="{6015770E-9383-4674-B72C-4FAB5E9CD5C5}" sibTransId="{E0AC889A-42F9-4BBE-9B75-D086D8C7E617}"/>
    <dgm:cxn modelId="{EF39E9DB-7212-4380-B2D4-F943DD93BD60}" type="presOf" srcId="{F9B381E1-EB0E-4C95-BC59-F4965AE68296}" destId="{4848891D-FAFE-4F35-A072-FC9E5408D05F}" srcOrd="0" destOrd="0" presId="urn:microsoft.com/office/officeart/2005/8/layout/vList2"/>
    <dgm:cxn modelId="{A1315EF0-ED5E-46C7-8D38-2CF1412DC2AC}" type="presOf" srcId="{91D0A6CD-03ED-49A3-A2A0-618D82C48069}" destId="{705C2E22-1AFE-4FB7-89A8-1CC2986B57EE}" srcOrd="0" destOrd="0" presId="urn:microsoft.com/office/officeart/2005/8/layout/vList2"/>
    <dgm:cxn modelId="{8AF5F9FD-9390-46C5-9923-26A94505651E}" type="presOf" srcId="{E126A1A7-392E-4DC4-A462-B2E10B175EEF}" destId="{99755520-2FC9-4C8A-B95D-3D7FE2621D5B}" srcOrd="0" destOrd="0" presId="urn:microsoft.com/office/officeart/2005/8/layout/vList2"/>
    <dgm:cxn modelId="{0A806441-742E-4B10-889D-F535010084BC}" type="presParOf" srcId="{163BCC64-2E16-469E-9CE8-F933D9964C98}" destId="{53878475-E5A3-40D6-8327-BB44D2A1189E}" srcOrd="0" destOrd="0" presId="urn:microsoft.com/office/officeart/2005/8/layout/vList2"/>
    <dgm:cxn modelId="{84B8F0D4-14D8-462A-81E2-3FC1DB9C1DCE}" type="presParOf" srcId="{163BCC64-2E16-469E-9CE8-F933D9964C98}" destId="{4848891D-FAFE-4F35-A072-FC9E5408D05F}" srcOrd="1" destOrd="0" presId="urn:microsoft.com/office/officeart/2005/8/layout/vList2"/>
    <dgm:cxn modelId="{D1808B25-450C-4BCE-BC93-7DB272826945}" type="presParOf" srcId="{163BCC64-2E16-469E-9CE8-F933D9964C98}" destId="{90A08A8E-77D5-4B39-BEBE-85EC1CD744AC}" srcOrd="2" destOrd="0" presId="urn:microsoft.com/office/officeart/2005/8/layout/vList2"/>
    <dgm:cxn modelId="{3911E369-8382-4DF3-9C58-EBDD953911D5}" type="presParOf" srcId="{163BCC64-2E16-469E-9CE8-F933D9964C98}" destId="{74E0006D-EDD3-4712-BCF6-580F1FAF454E}" srcOrd="3" destOrd="0" presId="urn:microsoft.com/office/officeart/2005/8/layout/vList2"/>
    <dgm:cxn modelId="{FE734B2C-8831-4BE0-9418-DE334249A764}" type="presParOf" srcId="{163BCC64-2E16-469E-9CE8-F933D9964C98}" destId="{C836B6CF-B718-4856-B0DF-304734F2F637}" srcOrd="4" destOrd="0" presId="urn:microsoft.com/office/officeart/2005/8/layout/vList2"/>
    <dgm:cxn modelId="{9FE0A1F3-30C4-403B-9B77-AB08B338AF08}" type="presParOf" srcId="{163BCC64-2E16-469E-9CE8-F933D9964C98}" destId="{705C2E22-1AFE-4FB7-89A8-1CC2986B57EE}" srcOrd="5" destOrd="0" presId="urn:microsoft.com/office/officeart/2005/8/layout/vList2"/>
    <dgm:cxn modelId="{4789C778-2910-429A-98E7-95DC8AFF2863}" type="presParOf" srcId="{163BCC64-2E16-469E-9CE8-F933D9964C98}" destId="{BC0318CB-82E9-47B6-BACE-C43BA555C30C}" srcOrd="6" destOrd="0" presId="urn:microsoft.com/office/officeart/2005/8/layout/vList2"/>
    <dgm:cxn modelId="{DFC9A937-E830-4EBD-8062-44361F55D88B}" type="presParOf" srcId="{163BCC64-2E16-469E-9CE8-F933D9964C98}" destId="{99755520-2FC9-4C8A-B95D-3D7FE2621D5B}" srcOrd="7" destOrd="0" presId="urn:microsoft.com/office/officeart/2005/8/layout/vList2"/>
    <dgm:cxn modelId="{F135780A-47FF-478D-BEE1-60AC25FBA6AA}" type="presParOf" srcId="{163BCC64-2E16-469E-9CE8-F933D9964C98}" destId="{8B2DC37C-6A85-4F53-81F2-709131A8005F}" srcOrd="8" destOrd="0" presId="urn:microsoft.com/office/officeart/2005/8/layout/vList2"/>
    <dgm:cxn modelId="{BE4738B0-6FA0-46B3-BB14-85C8E8E0B6C1}" type="presParOf" srcId="{163BCC64-2E16-469E-9CE8-F933D9964C98}" destId="{992B88B2-759C-424C-BE6F-A1357A9301E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0C5D60-7F4E-48B1-8535-54B52CFC976A}" type="doc">
      <dgm:prSet loTypeId="urn:microsoft.com/office/officeart/2016/7/layout/BasicTimeline" loCatId="timeline" qsTypeId="urn:microsoft.com/office/officeart/2005/8/quickstyle/simple2" qsCatId="simple" csTypeId="urn:microsoft.com/office/officeart/2005/8/colors/colorful1" csCatId="colorful" phldr="1"/>
      <dgm:spPr/>
      <dgm:t>
        <a:bodyPr/>
        <a:lstStyle/>
        <a:p>
          <a:endParaRPr lang="en-US"/>
        </a:p>
      </dgm:t>
    </dgm:pt>
    <dgm:pt modelId="{967AC9E6-48AF-4659-8583-81CDEFC287E5}">
      <dgm:prSet phldrT="[Text]" phldr="0"/>
      <dgm:spPr/>
      <dgm:t>
        <a:bodyPr/>
        <a:lstStyle/>
        <a:p>
          <a:pPr rtl="0">
            <a:defRPr b="1"/>
          </a:pPr>
          <a:r>
            <a:rPr lang="en-US">
              <a:solidFill>
                <a:srgbClr val="C00000"/>
              </a:solidFill>
              <a:latin typeface="Calibri Light"/>
              <a:cs typeface="Times New Roman"/>
            </a:rPr>
            <a:t>7 DP (Dark Pattern) Category Detection + Classification (Deployed)</a:t>
          </a:r>
        </a:p>
      </dgm:t>
    </dgm:pt>
    <dgm:pt modelId="{1871C9FC-8BA2-41F8-BB31-83C4F9F75B43}" type="parTrans" cxnId="{A57C5AAF-C3FB-4855-A083-078C8C8DCE81}">
      <dgm:prSet/>
      <dgm:spPr/>
      <dgm:t>
        <a:bodyPr/>
        <a:lstStyle/>
        <a:p>
          <a:endParaRPr lang="en-US"/>
        </a:p>
      </dgm:t>
    </dgm:pt>
    <dgm:pt modelId="{E6321C1C-819B-445F-8F7A-0C742C828668}" type="sibTrans" cxnId="{A57C5AAF-C3FB-4855-A083-078C8C8DCE81}">
      <dgm:prSet/>
      <dgm:spPr/>
      <dgm:t>
        <a:bodyPr/>
        <a:lstStyle/>
        <a:p>
          <a:endParaRPr lang="en-US"/>
        </a:p>
      </dgm:t>
    </dgm:pt>
    <dgm:pt modelId="{635A5D7E-4320-49B9-9736-720CDB822F3B}">
      <dgm:prSet phldrT="[Text]" phldr="0"/>
      <dgm:spPr/>
      <dgm:t>
        <a:bodyPr/>
        <a:lstStyle/>
        <a:p>
          <a:r>
            <a:rPr lang="en-US">
              <a:latin typeface="Calibri Light"/>
              <a:cs typeface="Times New Roman"/>
            </a:rPr>
            <a:t>1. DP Category Detection and Classification</a:t>
          </a:r>
        </a:p>
      </dgm:t>
    </dgm:pt>
    <dgm:pt modelId="{6D1737C9-CF2A-41DF-ACB8-4B1CA6747381}" type="parTrans" cxnId="{DA98C7DE-01CC-4C05-B6DE-3AE60D7865A9}">
      <dgm:prSet/>
      <dgm:spPr/>
      <dgm:t>
        <a:bodyPr/>
        <a:lstStyle/>
        <a:p>
          <a:endParaRPr lang="en-US"/>
        </a:p>
      </dgm:t>
    </dgm:pt>
    <dgm:pt modelId="{B517C243-E824-4D4A-906A-AF0831E4A8E8}" type="sibTrans" cxnId="{DA98C7DE-01CC-4C05-B6DE-3AE60D7865A9}">
      <dgm:prSet/>
      <dgm:spPr/>
      <dgm:t>
        <a:bodyPr/>
        <a:lstStyle/>
        <a:p>
          <a:endParaRPr lang="en-US"/>
        </a:p>
      </dgm:t>
    </dgm:pt>
    <dgm:pt modelId="{826162E9-DFCB-47FA-817B-BF33A49EBD29}">
      <dgm:prSet phldrT="[Text]" phldr="0"/>
      <dgm:spPr/>
      <dgm:t>
        <a:bodyPr/>
        <a:lstStyle/>
        <a:p>
          <a:pPr>
            <a:defRPr b="1"/>
          </a:pPr>
          <a:r>
            <a:rPr lang="en-US">
              <a:latin typeface="Calibri Light"/>
              <a:cs typeface="Times New Roman"/>
            </a:rPr>
            <a:t>7 DP Category Detection Improving</a:t>
          </a:r>
        </a:p>
      </dgm:t>
    </dgm:pt>
    <dgm:pt modelId="{58D773DB-16F5-45AA-9AEF-9B17396236EB}" type="parTrans" cxnId="{0D912BEB-51D7-4767-9465-C47443884573}">
      <dgm:prSet/>
      <dgm:spPr/>
      <dgm:t>
        <a:bodyPr/>
        <a:lstStyle/>
        <a:p>
          <a:endParaRPr lang="en-US"/>
        </a:p>
      </dgm:t>
    </dgm:pt>
    <dgm:pt modelId="{FD723F9C-473C-4DAF-BE86-1AD9DDD9E3F2}" type="sibTrans" cxnId="{0D912BEB-51D7-4767-9465-C47443884573}">
      <dgm:prSet/>
      <dgm:spPr/>
      <dgm:t>
        <a:bodyPr/>
        <a:lstStyle/>
        <a:p>
          <a:endParaRPr lang="en-US"/>
        </a:p>
      </dgm:t>
    </dgm:pt>
    <dgm:pt modelId="{42313C39-7610-46BE-8F39-7FFB584B426E}">
      <dgm:prSet phldrT="[Text]" phldr="0"/>
      <dgm:spPr/>
      <dgm:t>
        <a:bodyPr/>
        <a:lstStyle/>
        <a:p>
          <a:pPr>
            <a:defRPr b="1"/>
          </a:pPr>
          <a:r>
            <a:rPr lang="en-US">
              <a:latin typeface="Calibri Light"/>
              <a:cs typeface="Times New Roman"/>
            </a:rPr>
            <a:t>8 DP Types Detection </a:t>
          </a:r>
        </a:p>
      </dgm:t>
    </dgm:pt>
    <dgm:pt modelId="{FFCB360E-BFAC-45A5-B744-ADD6C3FDD179}" type="parTrans" cxnId="{0B0852B2-7A26-4CE4-AA50-E0BF635DA7C0}">
      <dgm:prSet/>
      <dgm:spPr/>
      <dgm:t>
        <a:bodyPr/>
        <a:lstStyle/>
        <a:p>
          <a:endParaRPr lang="en-US"/>
        </a:p>
      </dgm:t>
    </dgm:pt>
    <dgm:pt modelId="{640EEB0A-63DB-45F6-A4C7-580486BA5EA2}" type="sibTrans" cxnId="{0B0852B2-7A26-4CE4-AA50-E0BF635DA7C0}">
      <dgm:prSet/>
      <dgm:spPr/>
      <dgm:t>
        <a:bodyPr/>
        <a:lstStyle/>
        <a:p>
          <a:endParaRPr lang="en-US"/>
        </a:p>
      </dgm:t>
    </dgm:pt>
    <dgm:pt modelId="{9F66E14B-354C-46CB-ACBE-9B8C443F6BA6}">
      <dgm:prSet phldrT="[Text]" phldr="0"/>
      <dgm:spPr/>
      <dgm:t>
        <a:bodyPr/>
        <a:lstStyle/>
        <a:p>
          <a:r>
            <a:rPr lang="en-US" b="0">
              <a:latin typeface="Calibri Light"/>
              <a:cs typeface="Times New Roman"/>
            </a:rPr>
            <a:t>1. Filtered data including only 5 dark pattern types</a:t>
          </a:r>
        </a:p>
      </dgm:t>
    </dgm:pt>
    <dgm:pt modelId="{0CDF61F4-1127-4091-941D-3790A0F8261C}" type="parTrans" cxnId="{065767F1-A596-4EC2-9396-06DE53BBB378}">
      <dgm:prSet/>
      <dgm:spPr/>
      <dgm:t>
        <a:bodyPr/>
        <a:lstStyle/>
        <a:p>
          <a:endParaRPr lang="en-US"/>
        </a:p>
      </dgm:t>
    </dgm:pt>
    <dgm:pt modelId="{586391B9-EFCE-4729-B282-968E739BA548}" type="sibTrans" cxnId="{065767F1-A596-4EC2-9396-06DE53BBB378}">
      <dgm:prSet/>
      <dgm:spPr/>
      <dgm:t>
        <a:bodyPr/>
        <a:lstStyle/>
        <a:p>
          <a:endParaRPr lang="en-US"/>
        </a:p>
      </dgm:t>
    </dgm:pt>
    <dgm:pt modelId="{2A0616D5-B448-4D9F-B8B4-347244415C77}">
      <dgm:prSet phldr="0"/>
      <dgm:spPr/>
      <dgm:t>
        <a:bodyPr/>
        <a:lstStyle/>
        <a:p>
          <a:r>
            <a:rPr lang="en-US" b="0">
              <a:latin typeface="Calibri Light"/>
              <a:cs typeface="Times New Roman"/>
            </a:rPr>
            <a:t>2. Found the overfitting caused by certain type of noise</a:t>
          </a:r>
        </a:p>
      </dgm:t>
    </dgm:pt>
    <dgm:pt modelId="{8AC9FB5B-D2F2-4011-9FCC-EDA4AA036E22}" type="parTrans" cxnId="{5FD588F9-CF30-4C34-A9BE-AA34B4AEE03C}">
      <dgm:prSet/>
      <dgm:spPr/>
    </dgm:pt>
    <dgm:pt modelId="{419FF815-1F75-4AB0-A137-CC0432A2E31F}" type="sibTrans" cxnId="{5FD588F9-CF30-4C34-A9BE-AA34B4AEE03C}">
      <dgm:prSet/>
      <dgm:spPr/>
    </dgm:pt>
    <dgm:pt modelId="{0722F1B8-BC60-46C7-BA16-1425ABA92E08}">
      <dgm:prSet phldr="0"/>
      <dgm:spPr/>
      <dgm:t>
        <a:bodyPr/>
        <a:lstStyle/>
        <a:p>
          <a:pPr rtl="0">
            <a:defRPr b="1"/>
          </a:pPr>
          <a:r>
            <a:rPr lang="en-US" b="1">
              <a:solidFill>
                <a:srgbClr val="C00000"/>
              </a:solidFill>
              <a:latin typeface="Calibri Light"/>
              <a:cs typeface="Times New Roman"/>
            </a:rPr>
            <a:t>Noise-removed 5 DP Type Detection (Deployed)</a:t>
          </a:r>
        </a:p>
      </dgm:t>
    </dgm:pt>
    <dgm:pt modelId="{1C13589A-4BF4-47E8-86A8-F20B90E15E1A}" type="parTrans" cxnId="{6B6300A1-C971-4E28-920C-8BA51460B297}">
      <dgm:prSet/>
      <dgm:spPr/>
    </dgm:pt>
    <dgm:pt modelId="{EA391C11-58C7-4451-A49A-93B09B949E33}" type="sibTrans" cxnId="{6B6300A1-C971-4E28-920C-8BA51460B297}">
      <dgm:prSet/>
      <dgm:spPr/>
    </dgm:pt>
    <dgm:pt modelId="{1A0F52EA-77B8-4DAF-B0E6-925F359FADD1}">
      <dgm:prSet phldr="0"/>
      <dgm:spPr/>
      <dgm:t>
        <a:bodyPr/>
        <a:lstStyle/>
        <a:p>
          <a:r>
            <a:rPr lang="en-US" b="0">
              <a:latin typeface="Calibri Light"/>
              <a:cs typeface="Times New Roman"/>
            </a:rPr>
            <a:t>1. Removed noises in the data, e.g., detailed size, location, product name info</a:t>
          </a:r>
        </a:p>
      </dgm:t>
    </dgm:pt>
    <dgm:pt modelId="{D13424C0-B04C-48D8-80C0-BDFF1F2A9933}" type="parTrans" cxnId="{A74566CA-400F-4625-9848-8D446A95245C}">
      <dgm:prSet/>
      <dgm:spPr/>
    </dgm:pt>
    <dgm:pt modelId="{D03650D3-9C59-498E-945D-B91959457F54}" type="sibTrans" cxnId="{A74566CA-400F-4625-9848-8D446A95245C}">
      <dgm:prSet/>
      <dgm:spPr/>
    </dgm:pt>
    <dgm:pt modelId="{8BD6AA0C-4F10-42CF-8CE5-ADAEB6203DBF}">
      <dgm:prSet phldr="0"/>
      <dgm:spPr/>
      <dgm:t>
        <a:bodyPr/>
        <a:lstStyle/>
        <a:p>
          <a:r>
            <a:rPr lang="en-US" b="0">
              <a:latin typeface="Calibri Light"/>
              <a:cs typeface="Times New Roman"/>
            </a:rPr>
            <a:t>2. Problem: overfitting existed on keywords</a:t>
          </a:r>
        </a:p>
      </dgm:t>
    </dgm:pt>
    <dgm:pt modelId="{7AE389ED-3D3B-4713-92CB-B3C8D82ACC56}" type="parTrans" cxnId="{6B871EBA-FC97-4619-9911-C10A8D7678BD}">
      <dgm:prSet/>
      <dgm:spPr/>
    </dgm:pt>
    <dgm:pt modelId="{D24AD93A-B293-4C54-8609-E30224B59A36}" type="sibTrans" cxnId="{6B871EBA-FC97-4619-9911-C10A8D7678BD}">
      <dgm:prSet/>
      <dgm:spPr/>
    </dgm:pt>
    <dgm:pt modelId="{B3620994-4209-4C83-A36D-2CFC89293D6B}">
      <dgm:prSet phldr="0"/>
      <dgm:spPr/>
      <dgm:t>
        <a:bodyPr/>
        <a:lstStyle/>
        <a:p>
          <a:r>
            <a:rPr lang="en-US" b="0">
              <a:latin typeface="Calibri Light"/>
              <a:cs typeface="Times New Roman"/>
            </a:rPr>
            <a:t>3. Add keywords filtering in data preprocessing</a:t>
          </a:r>
        </a:p>
      </dgm:t>
    </dgm:pt>
    <dgm:pt modelId="{15DFC61C-DE5D-46AF-9355-05FBB3CA6A90}" type="parTrans" cxnId="{7214E35C-7378-43CB-BFC1-A948C81F3A2D}">
      <dgm:prSet/>
      <dgm:spPr/>
    </dgm:pt>
    <dgm:pt modelId="{3980F4F0-05EB-4086-92AE-EAE784634E60}" type="sibTrans" cxnId="{7214E35C-7378-43CB-BFC1-A948C81F3A2D}">
      <dgm:prSet/>
      <dgm:spPr/>
    </dgm:pt>
    <dgm:pt modelId="{7500C5D8-4398-493B-8F17-B9083128FDCB}">
      <dgm:prSet phldr="0"/>
      <dgm:spPr/>
      <dgm:t>
        <a:bodyPr/>
        <a:lstStyle/>
        <a:p>
          <a:pPr rtl="0">
            <a:defRPr b="1"/>
          </a:pPr>
          <a:r>
            <a:rPr lang="en-US" b="1">
              <a:solidFill>
                <a:srgbClr val="C00000"/>
              </a:solidFill>
              <a:latin typeface="Calibri Light"/>
              <a:cs typeface="Arial"/>
            </a:rPr>
            <a:t>5 DP Type Classification (Deployed)</a:t>
          </a:r>
        </a:p>
      </dgm:t>
    </dgm:pt>
    <dgm:pt modelId="{99B9F392-ECF2-4794-A47D-865D540423B9}" type="parTrans" cxnId="{411D0107-28A6-42D2-8F65-0CA7FCF1D6D2}">
      <dgm:prSet/>
      <dgm:spPr/>
    </dgm:pt>
    <dgm:pt modelId="{6A47223C-CAE6-4AB8-85FF-52DF58D3FA60}" type="sibTrans" cxnId="{411D0107-28A6-42D2-8F65-0CA7FCF1D6D2}">
      <dgm:prSet/>
      <dgm:spPr/>
    </dgm:pt>
    <dgm:pt modelId="{5E74A96B-184C-48A7-A93D-F7F306F5E5E9}">
      <dgm:prSet phldr="0"/>
      <dgm:spPr/>
      <dgm:t>
        <a:bodyPr/>
        <a:lstStyle/>
        <a:p>
          <a:r>
            <a:rPr lang="en-US" b="0">
              <a:latin typeface="Calibri Light"/>
              <a:cs typeface="Arial"/>
            </a:rPr>
            <a:t>1. Pattern type classification retrained on 5 DP dataset</a:t>
          </a:r>
        </a:p>
      </dgm:t>
    </dgm:pt>
    <dgm:pt modelId="{6BC5454C-2EF7-4A43-893D-304C91863D2A}" type="parTrans" cxnId="{7B2483AF-3819-467E-B77D-45F0FD84F5DB}">
      <dgm:prSet/>
      <dgm:spPr/>
    </dgm:pt>
    <dgm:pt modelId="{C8E9A1EE-E445-409E-A3E9-9579EE9FCD2F}" type="sibTrans" cxnId="{7B2483AF-3819-467E-B77D-45F0FD84F5DB}">
      <dgm:prSet/>
      <dgm:spPr/>
    </dgm:pt>
    <dgm:pt modelId="{2F8E5F50-8D3E-44EB-9B28-765FE7DF9BB1}">
      <dgm:prSet phldr="0"/>
      <dgm:spPr/>
      <dgm:t>
        <a:bodyPr/>
        <a:lstStyle/>
        <a:p>
          <a:r>
            <a:rPr lang="en-US">
              <a:latin typeface="Calibri Light"/>
              <a:cs typeface="Times New Roman"/>
            </a:rPr>
            <a:t>2. Problem: Low precision (high FP rate)</a:t>
          </a:r>
        </a:p>
      </dgm:t>
    </dgm:pt>
    <dgm:pt modelId="{4865D7E4-065A-4157-B262-3747513F5690}" type="parTrans" cxnId="{8E8C60A3-474E-414D-BC44-B70EA11E3EAB}">
      <dgm:prSet/>
      <dgm:spPr/>
    </dgm:pt>
    <dgm:pt modelId="{936FD2F1-6C20-4625-BC1D-602A30F50985}" type="sibTrans" cxnId="{8E8C60A3-474E-414D-BC44-B70EA11E3EAB}">
      <dgm:prSet/>
      <dgm:spPr/>
    </dgm:pt>
    <dgm:pt modelId="{9FD0C0FD-25F5-4B48-8A20-CF226952BB04}">
      <dgm:prSet phldr="0"/>
      <dgm:spPr/>
      <dgm:t>
        <a:bodyPr/>
        <a:lstStyle/>
        <a:p>
          <a:r>
            <a:rPr lang="en-US" b="0">
              <a:latin typeface="Calibri Light"/>
              <a:cs typeface="Times New Roman"/>
            </a:rPr>
            <a:t>1. Enriched dataset with misclassification data</a:t>
          </a:r>
        </a:p>
      </dgm:t>
    </dgm:pt>
    <dgm:pt modelId="{D454306C-74AF-45D4-91D2-2BF4CA4F2B61}" type="parTrans" cxnId="{A912047D-B821-4637-95ED-59A56F0DCE44}">
      <dgm:prSet/>
      <dgm:spPr/>
    </dgm:pt>
    <dgm:pt modelId="{64BB5406-AC44-41FF-934B-5A58D954187A}" type="sibTrans" cxnId="{A912047D-B821-4637-95ED-59A56F0DCE44}">
      <dgm:prSet/>
      <dgm:spPr/>
    </dgm:pt>
    <dgm:pt modelId="{F0917982-8761-4B6A-ABE5-B638C2E60064}">
      <dgm:prSet phldr="0"/>
      <dgm:spPr/>
      <dgm:t>
        <a:bodyPr/>
        <a:lstStyle/>
        <a:p>
          <a:pPr>
            <a:defRPr b="1"/>
          </a:pPr>
          <a:r>
            <a:rPr lang="en-US" b="1">
              <a:latin typeface="Calibri Light"/>
              <a:cs typeface="Times New Roman"/>
            </a:rPr>
            <a:t>5 DP Types Detection</a:t>
          </a:r>
        </a:p>
      </dgm:t>
    </dgm:pt>
    <dgm:pt modelId="{6E3B066A-1EC1-4EEB-8FC1-5C4A779ADB90}" type="parTrans" cxnId="{0CA821F3-07A7-43D4-AB82-F50C7DF117EA}">
      <dgm:prSet/>
      <dgm:spPr/>
    </dgm:pt>
    <dgm:pt modelId="{6E80D14D-55D1-4025-8495-9F57C9F57D6D}" type="sibTrans" cxnId="{0CA821F3-07A7-43D4-AB82-F50C7DF117EA}">
      <dgm:prSet/>
      <dgm:spPr/>
    </dgm:pt>
    <dgm:pt modelId="{10957E1E-8775-441A-96F9-E45F7D626F3B}">
      <dgm:prSet phldr="0"/>
      <dgm:spPr/>
      <dgm:t>
        <a:bodyPr/>
        <a:lstStyle/>
        <a:p>
          <a:r>
            <a:rPr lang="en-US" b="0">
              <a:latin typeface="Calibri Light"/>
              <a:cs typeface="Times New Roman"/>
            </a:rPr>
            <a:t>1. Filtered data including only 8 dark pattern types</a:t>
          </a:r>
        </a:p>
      </dgm:t>
    </dgm:pt>
    <dgm:pt modelId="{421D679B-3BD7-42B6-98F7-19E348A5B1A3}" type="parTrans" cxnId="{BB51DA9C-1189-462E-A8F6-FBAD84724F0F}">
      <dgm:prSet/>
      <dgm:spPr/>
    </dgm:pt>
    <dgm:pt modelId="{75E34A83-9049-44EA-9DF2-6F2772F37068}" type="sibTrans" cxnId="{BB51DA9C-1189-462E-A8F6-FBAD84724F0F}">
      <dgm:prSet/>
      <dgm:spPr/>
    </dgm:pt>
    <dgm:pt modelId="{2E786E84-1DE7-4D82-AAA4-679E9907CA68}">
      <dgm:prSet phldr="0"/>
      <dgm:spPr/>
      <dgm:t>
        <a:bodyPr/>
        <a:lstStyle/>
        <a:p>
          <a:r>
            <a:rPr lang="en-US" b="0">
              <a:latin typeface="Calibri Light"/>
              <a:cs typeface="Times New Roman"/>
            </a:rPr>
            <a:t>2. Problem: Precision score was still low. Because of "Trick Questions" and "Pressured Selling"</a:t>
          </a:r>
        </a:p>
      </dgm:t>
    </dgm:pt>
    <dgm:pt modelId="{0C503B2A-BB53-4CE9-8460-A86378FA83B0}" type="parTrans" cxnId="{DD13F918-4FDE-4099-9996-A04B717F9880}">
      <dgm:prSet/>
      <dgm:spPr/>
    </dgm:pt>
    <dgm:pt modelId="{EC7F2565-8612-49A6-90F2-A17D17F7E1EF}" type="sibTrans" cxnId="{DD13F918-4FDE-4099-9996-A04B717F9880}">
      <dgm:prSet/>
      <dgm:spPr/>
    </dgm:pt>
    <dgm:pt modelId="{D3CD1925-96EC-4E30-9645-CC6265688578}">
      <dgm:prSet phldr="0"/>
      <dgm:spPr/>
      <dgm:t>
        <a:bodyPr/>
        <a:lstStyle/>
        <a:p>
          <a:pPr rtl="0">
            <a:defRPr b="1"/>
          </a:pPr>
          <a:r>
            <a:rPr lang="en-US" b="1">
              <a:solidFill>
                <a:srgbClr val="C00000"/>
              </a:solidFill>
              <a:latin typeface="Calibri Light"/>
              <a:cs typeface="Arial"/>
            </a:rPr>
            <a:t>Enriched Dataset 5 DP Type Detection + Classification (Deployed)</a:t>
          </a:r>
        </a:p>
      </dgm:t>
    </dgm:pt>
    <dgm:pt modelId="{9611B71A-EEE5-4D3B-B399-8CC80703876C}" type="parTrans" cxnId="{4A036A55-8B18-4AFB-8E1C-A8E94FE319F9}">
      <dgm:prSet/>
      <dgm:spPr/>
    </dgm:pt>
    <dgm:pt modelId="{34A80A5C-9C97-464D-AA4F-18210400DF26}" type="sibTrans" cxnId="{4A036A55-8B18-4AFB-8E1C-A8E94FE319F9}">
      <dgm:prSet/>
      <dgm:spPr/>
    </dgm:pt>
    <dgm:pt modelId="{AEB3FFB0-EB69-4A46-BC4D-7C326C8DA597}">
      <dgm:prSet phldr="0"/>
      <dgm:spPr/>
      <dgm:t>
        <a:bodyPr/>
        <a:lstStyle/>
        <a:p>
          <a:r>
            <a:rPr lang="en-US" b="0">
              <a:latin typeface="Calibri Light"/>
              <a:cs typeface="Arial"/>
            </a:rPr>
            <a:t>1. Enriched with web scraping data  for detection and classification</a:t>
          </a:r>
        </a:p>
      </dgm:t>
    </dgm:pt>
    <dgm:pt modelId="{5A5EE9F1-B848-4B68-8C6A-F6304F1E5C32}" type="parTrans" cxnId="{5461ACC2-F7EF-410C-8644-2302B62835BF}">
      <dgm:prSet/>
      <dgm:spPr/>
    </dgm:pt>
    <dgm:pt modelId="{C0384A81-A6CC-45B9-A511-DECFEC0EC653}" type="sibTrans" cxnId="{5461ACC2-F7EF-410C-8644-2302B62835BF}">
      <dgm:prSet/>
      <dgm:spPr/>
    </dgm:pt>
    <dgm:pt modelId="{76D5CA81-4A2B-4E2D-8A82-501DA1253974}">
      <dgm:prSet phldr="0"/>
      <dgm:spPr/>
      <dgm:t>
        <a:bodyPr/>
        <a:lstStyle/>
        <a:p>
          <a:r>
            <a:rPr lang="en-US" b="0">
              <a:latin typeface="Calibri Light"/>
              <a:cs typeface="Arial"/>
            </a:rPr>
            <a:t>2. Re-trained pattern types detection models and classification models.</a:t>
          </a:r>
        </a:p>
      </dgm:t>
    </dgm:pt>
    <dgm:pt modelId="{2755901E-768D-4AF2-AC34-B4B39D02B810}" type="parTrans" cxnId="{8C868767-481C-4732-BEB4-47EDB0494BF7}">
      <dgm:prSet/>
      <dgm:spPr/>
    </dgm:pt>
    <dgm:pt modelId="{6EF43BDF-5D6A-47C9-B630-D9EB5FF2A4D2}" type="sibTrans" cxnId="{8C868767-481C-4732-BEB4-47EDB0494BF7}">
      <dgm:prSet/>
      <dgm:spPr/>
    </dgm:pt>
    <dgm:pt modelId="{2D007207-A005-46F5-8C2C-46B160647D79}">
      <dgm:prSet phldr="0"/>
      <dgm:spPr/>
      <dgm:t>
        <a:bodyPr/>
        <a:lstStyle/>
        <a:p>
          <a:r>
            <a:rPr lang="en-US" b="0">
              <a:latin typeface="Calibri Light"/>
              <a:cs typeface="Arial"/>
            </a:rPr>
            <a:t>2. Lowercase</a:t>
          </a:r>
          <a:r>
            <a:rPr lang="en-US">
              <a:latin typeface="Calibri Light"/>
              <a:cs typeface="Arial"/>
            </a:rPr>
            <a:t> models and noise free models were trained but not useful</a:t>
          </a:r>
        </a:p>
      </dgm:t>
    </dgm:pt>
    <dgm:pt modelId="{EEE33C55-0FF2-4556-8A87-853BFFA5DF50}" type="parTrans" cxnId="{A5B6EB4A-EB3D-4A96-8C8C-59903921E0E6}">
      <dgm:prSet/>
      <dgm:spPr/>
    </dgm:pt>
    <dgm:pt modelId="{11446207-5586-4D09-9457-A880907A3BDA}" type="sibTrans" cxnId="{A5B6EB4A-EB3D-4A96-8C8C-59903921E0E6}">
      <dgm:prSet/>
      <dgm:spPr/>
    </dgm:pt>
    <dgm:pt modelId="{14C0322D-A5FF-4083-AA76-51BFC4EB6A40}">
      <dgm:prSet phldr="0"/>
      <dgm:spPr/>
      <dgm:t>
        <a:bodyPr/>
        <a:lstStyle/>
        <a:p>
          <a:pPr rtl="0">
            <a:defRPr b="1"/>
          </a:pPr>
          <a:r>
            <a:rPr lang="en-US" b="1" err="1">
              <a:solidFill>
                <a:srgbClr val="C00000"/>
              </a:solidFill>
              <a:latin typeface="Calibri Light"/>
              <a:cs typeface="Arial"/>
            </a:rPr>
            <a:t>Confirmshaming</a:t>
          </a:r>
          <a:r>
            <a:rPr lang="en-US" b="1">
              <a:solidFill>
                <a:srgbClr val="C00000"/>
              </a:solidFill>
              <a:latin typeface="Calibri Light"/>
              <a:cs typeface="Arial"/>
            </a:rPr>
            <a:t> DP Detection (Deployed)</a:t>
          </a:r>
        </a:p>
      </dgm:t>
    </dgm:pt>
    <dgm:pt modelId="{25B74758-8672-4652-98EE-E26478A768C0}" type="parTrans" cxnId="{A15C43CC-585D-4EB3-8A22-6D8997573471}">
      <dgm:prSet/>
      <dgm:spPr/>
    </dgm:pt>
    <dgm:pt modelId="{9015E9F6-3636-4F47-9173-CE1E0CDCEA5E}" type="sibTrans" cxnId="{A15C43CC-585D-4EB3-8A22-6D8997573471}">
      <dgm:prSet/>
      <dgm:spPr/>
    </dgm:pt>
    <dgm:pt modelId="{0EBF8499-96DB-4E35-B76E-9AA8DD7E88E3}">
      <dgm:prSet phldr="0"/>
      <dgm:spPr/>
      <dgm:t>
        <a:bodyPr/>
        <a:lstStyle/>
        <a:p>
          <a:pPr>
            <a:defRPr b="1"/>
          </a:pPr>
          <a:r>
            <a:rPr lang="en-US" b="1">
              <a:latin typeface="Calibri Light"/>
              <a:cs typeface="Arial"/>
            </a:rPr>
            <a:t>Balanced </a:t>
          </a:r>
          <a:r>
            <a:rPr lang="en-US" b="1" err="1">
              <a:latin typeface="Calibri Light"/>
              <a:cs typeface="Arial"/>
            </a:rPr>
            <a:t>Confirmshaming</a:t>
          </a:r>
          <a:r>
            <a:rPr lang="en-US" b="1">
              <a:latin typeface="Calibri Light"/>
              <a:cs typeface="Arial"/>
            </a:rPr>
            <a:t> Data</a:t>
          </a:r>
        </a:p>
      </dgm:t>
    </dgm:pt>
    <dgm:pt modelId="{B7F84D73-DE9E-436A-BBD8-A48E521BB370}" type="parTrans" cxnId="{AEE57BDF-41BC-4E88-9BD3-11C966521A20}">
      <dgm:prSet/>
      <dgm:spPr/>
    </dgm:pt>
    <dgm:pt modelId="{8067DF61-227B-4490-8F0B-D5480F75BFE4}" type="sibTrans" cxnId="{AEE57BDF-41BC-4E88-9BD3-11C966521A20}">
      <dgm:prSet/>
      <dgm:spPr/>
    </dgm:pt>
    <dgm:pt modelId="{04A7CA28-CFD3-4176-A30A-854584EFFF06}">
      <dgm:prSet phldr="0"/>
      <dgm:spPr/>
      <dgm:t>
        <a:bodyPr/>
        <a:lstStyle/>
        <a:p>
          <a:r>
            <a:rPr lang="en-US" b="0">
              <a:latin typeface="Calibri Light"/>
              <a:cs typeface="Arial"/>
            </a:rPr>
            <a:t>1. Developed 6 versions including data before / after enriching</a:t>
          </a:r>
        </a:p>
      </dgm:t>
    </dgm:pt>
    <dgm:pt modelId="{06C86489-8DE4-45B3-A42A-F8AF87DFFC08}" type="parTrans" cxnId="{CC6CDA07-22B1-4334-BC26-3746F1D2816E}">
      <dgm:prSet/>
      <dgm:spPr/>
    </dgm:pt>
    <dgm:pt modelId="{38B076AB-028C-4BB7-9301-0F1A22E9AA09}" type="sibTrans" cxnId="{CC6CDA07-22B1-4334-BC26-3746F1D2816E}">
      <dgm:prSet/>
      <dgm:spPr/>
    </dgm:pt>
    <dgm:pt modelId="{22BA88BE-8FDE-4792-B380-35BAE099D4FE}">
      <dgm:prSet phldr="0"/>
      <dgm:spPr/>
      <dgm:t>
        <a:bodyPr/>
        <a:lstStyle/>
        <a:p>
          <a:r>
            <a:rPr lang="en-US" b="0">
              <a:latin typeface="Calibri Light"/>
              <a:cs typeface="Arial"/>
            </a:rPr>
            <a:t>2. Case-sensitive and lowercase models were trained and compared</a:t>
          </a:r>
        </a:p>
      </dgm:t>
    </dgm:pt>
    <dgm:pt modelId="{E5960893-E01E-4775-85B9-47197D99A367}" type="parTrans" cxnId="{2C775E5D-5F88-4F1D-9908-EE26FA185931}">
      <dgm:prSet/>
      <dgm:spPr/>
    </dgm:pt>
    <dgm:pt modelId="{87F0DC93-06F0-4747-8E3E-A7A7FDB84C81}" type="sibTrans" cxnId="{2C775E5D-5F88-4F1D-9908-EE26FA185931}">
      <dgm:prSet/>
      <dgm:spPr/>
    </dgm:pt>
    <dgm:pt modelId="{AD7C358B-BA4D-43A2-BDB9-B16CB9B3840D}">
      <dgm:prSet phldr="0"/>
      <dgm:spPr/>
      <dgm:t>
        <a:bodyPr/>
        <a:lstStyle/>
        <a:p>
          <a:r>
            <a:rPr lang="en-US" b="0">
              <a:latin typeface="Calibri Light"/>
              <a:cs typeface="Arial"/>
            </a:rPr>
            <a:t>1. Balanced training data using Random Duplicating Oversampling and SMOTE.</a:t>
          </a:r>
        </a:p>
      </dgm:t>
    </dgm:pt>
    <dgm:pt modelId="{5DA1D397-4E94-4229-A373-A02DA0DC767D}" type="parTrans" cxnId="{47EEA524-547C-406C-AA81-8E1CC6491CAD}">
      <dgm:prSet/>
      <dgm:spPr/>
    </dgm:pt>
    <dgm:pt modelId="{17476444-53F4-410D-9240-B47A5EEAE4FE}" type="sibTrans" cxnId="{47EEA524-547C-406C-AA81-8E1CC6491CAD}">
      <dgm:prSet/>
      <dgm:spPr/>
    </dgm:pt>
    <dgm:pt modelId="{3A6C501C-1950-4D30-8139-42805DFD5BC6}">
      <dgm:prSet phldr="0"/>
      <dgm:spPr/>
      <dgm:t>
        <a:bodyPr/>
        <a:lstStyle/>
        <a:p>
          <a:r>
            <a:rPr lang="en-US" b="0">
              <a:latin typeface="Calibri Light"/>
              <a:cs typeface="Arial"/>
            </a:rPr>
            <a:t>3. Problem: Bernoulli Naïve Bayes went into fully underfitting situation</a:t>
          </a:r>
        </a:p>
      </dgm:t>
    </dgm:pt>
    <dgm:pt modelId="{7DAB2B4C-39D5-430A-BECD-F98FDDF35B23}" type="parTrans" cxnId="{DD54D762-348B-4677-8E7C-D1EACBE87BA5}">
      <dgm:prSet/>
      <dgm:spPr/>
    </dgm:pt>
    <dgm:pt modelId="{21B08740-7BE0-44DB-833E-E21B729E76A1}" type="sibTrans" cxnId="{DD54D762-348B-4677-8E7C-D1EACBE87BA5}">
      <dgm:prSet/>
      <dgm:spPr/>
    </dgm:pt>
    <dgm:pt modelId="{E64B69D1-2AE9-4FDA-ACA4-BE0E8AF1F048}">
      <dgm:prSet phldr="0"/>
      <dgm:spPr/>
      <dgm:t>
        <a:bodyPr/>
        <a:lstStyle/>
        <a:p>
          <a:r>
            <a:rPr lang="en-US" b="0">
              <a:latin typeface="Calibri Light"/>
              <a:cs typeface="Arial"/>
            </a:rPr>
            <a:t>2. Results: Bernoulli Naïve Bayes started learning but still went into overfitting.</a:t>
          </a:r>
        </a:p>
      </dgm:t>
    </dgm:pt>
    <dgm:pt modelId="{69078A9D-54CC-4567-8D93-C31908896C10}" type="parTrans" cxnId="{551CDBE5-191F-4286-B2A5-6BE8C942E83B}">
      <dgm:prSet/>
      <dgm:spPr/>
    </dgm:pt>
    <dgm:pt modelId="{A32ACE5E-532E-40A3-B888-1EE9E6FE3281}" type="sibTrans" cxnId="{551CDBE5-191F-4286-B2A5-6BE8C942E83B}">
      <dgm:prSet/>
      <dgm:spPr/>
    </dgm:pt>
    <dgm:pt modelId="{6907A1C1-146B-4E9F-9DCB-4582A93D2F4A}" type="pres">
      <dgm:prSet presAssocID="{E30C5D60-7F4E-48B1-8535-54B52CFC976A}" presName="root" presStyleCnt="0">
        <dgm:presLayoutVars>
          <dgm:chMax/>
          <dgm:chPref/>
          <dgm:animLvl val="lvl"/>
        </dgm:presLayoutVars>
      </dgm:prSet>
      <dgm:spPr/>
    </dgm:pt>
    <dgm:pt modelId="{6B9612DC-9564-41E2-B53D-7DAC00C67042}" type="pres">
      <dgm:prSet presAssocID="{E30C5D60-7F4E-48B1-8535-54B52CFC976A}" presName="divider" presStyleLbl="fgAccFollowNode1" presStyleIdx="0" presStyleCnt="1"/>
      <dgm:spPr>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gm:spPr>
    </dgm:pt>
    <dgm:pt modelId="{0BE60B2B-E5B2-4BD8-BF5F-45E92F8EA37E}" type="pres">
      <dgm:prSet presAssocID="{E30C5D60-7F4E-48B1-8535-54B52CFC976A}" presName="nodes" presStyleCnt="0">
        <dgm:presLayoutVars>
          <dgm:chMax/>
          <dgm:chPref/>
          <dgm:animLvl val="lvl"/>
        </dgm:presLayoutVars>
      </dgm:prSet>
      <dgm:spPr/>
    </dgm:pt>
    <dgm:pt modelId="{FE5267DC-A3A3-4BE5-A681-A286F0D0EEDE}" type="pres">
      <dgm:prSet presAssocID="{967AC9E6-48AF-4659-8583-81CDEFC287E5}" presName="composite" presStyleCnt="0"/>
      <dgm:spPr/>
    </dgm:pt>
    <dgm:pt modelId="{9C03FB7F-D043-475C-9B86-09D3D31F9311}" type="pres">
      <dgm:prSet presAssocID="{967AC9E6-48AF-4659-8583-81CDEFC287E5}" presName="L1TextContainer" presStyleLbl="revTx" presStyleIdx="0" presStyleCnt="9">
        <dgm:presLayoutVars>
          <dgm:chMax val="1"/>
          <dgm:chPref val="1"/>
          <dgm:bulletEnabled val="1"/>
        </dgm:presLayoutVars>
      </dgm:prSet>
      <dgm:spPr/>
    </dgm:pt>
    <dgm:pt modelId="{E9710DF2-B1A3-47D0-A7E4-D61E0C01326F}" type="pres">
      <dgm:prSet presAssocID="{967AC9E6-48AF-4659-8583-81CDEFC287E5}" presName="L2TextContainerWrapper" presStyleCnt="0">
        <dgm:presLayoutVars>
          <dgm:chMax val="0"/>
          <dgm:chPref val="0"/>
          <dgm:bulletEnabled val="1"/>
        </dgm:presLayoutVars>
      </dgm:prSet>
      <dgm:spPr/>
    </dgm:pt>
    <dgm:pt modelId="{5F0B02BB-F0DB-4976-A1F8-619A73935666}" type="pres">
      <dgm:prSet presAssocID="{967AC9E6-48AF-4659-8583-81CDEFC287E5}" presName="L2TextContainer" presStyleLbl="bgAcc1" presStyleIdx="0" presStyleCnt="9"/>
      <dgm:spPr/>
    </dgm:pt>
    <dgm:pt modelId="{B70C1279-8604-4A8C-8276-619BF92E2326}" type="pres">
      <dgm:prSet presAssocID="{967AC9E6-48AF-4659-8583-81CDEFC287E5}" presName="FlexibleEmptyPlaceHolder" presStyleCnt="0"/>
      <dgm:spPr/>
    </dgm:pt>
    <dgm:pt modelId="{6D79AF6C-F565-492F-9F58-A06455753520}" type="pres">
      <dgm:prSet presAssocID="{967AC9E6-48AF-4659-8583-81CDEFC287E5}" presName="ConnectLine" presStyleLbl="sibTrans1D1" presStyleIdx="0" presStyleCnt="9"/>
      <dgm:spPr>
        <a:noFill/>
        <a:ln w="6350" cap="flat" cmpd="sng" algn="ctr">
          <a:solidFill>
            <a:schemeClr val="accent2">
              <a:hueOff val="0"/>
              <a:satOff val="0"/>
              <a:lumOff val="0"/>
              <a:alphaOff val="0"/>
            </a:schemeClr>
          </a:solidFill>
          <a:prstDash val="dash"/>
          <a:miter lim="800000"/>
        </a:ln>
        <a:effectLst/>
      </dgm:spPr>
    </dgm:pt>
    <dgm:pt modelId="{22AA648E-171A-4386-B786-B1C150C4FFE5}" type="pres">
      <dgm:prSet presAssocID="{967AC9E6-48AF-4659-8583-81CDEFC287E5}" presName="ConnectorPoint" presStyleLbl="alignNode1" presStyleIdx="0" presStyleCnt="9"/>
      <dgm:spPr/>
    </dgm:pt>
    <dgm:pt modelId="{739A72CC-D788-4B1C-8C2C-CCF14A66DB32}" type="pres">
      <dgm:prSet presAssocID="{967AC9E6-48AF-4659-8583-81CDEFC287E5}" presName="EmptyPlaceHolder" presStyleCnt="0"/>
      <dgm:spPr/>
    </dgm:pt>
    <dgm:pt modelId="{D3C58EE2-46DE-4A3D-813A-936C110428D2}" type="pres">
      <dgm:prSet presAssocID="{E6321C1C-819B-445F-8F7A-0C742C828668}" presName="spaceBetweenRectangles" presStyleCnt="0"/>
      <dgm:spPr/>
    </dgm:pt>
    <dgm:pt modelId="{ED6E0691-B124-4F4A-9441-CEFB4DD17EAE}" type="pres">
      <dgm:prSet presAssocID="{826162E9-DFCB-47FA-817B-BF33A49EBD29}" presName="composite" presStyleCnt="0"/>
      <dgm:spPr/>
    </dgm:pt>
    <dgm:pt modelId="{CA840542-141E-45E1-A12C-D43AFBD978F2}" type="pres">
      <dgm:prSet presAssocID="{826162E9-DFCB-47FA-817B-BF33A49EBD29}" presName="L1TextContainer" presStyleLbl="revTx" presStyleIdx="1" presStyleCnt="9">
        <dgm:presLayoutVars>
          <dgm:chMax val="1"/>
          <dgm:chPref val="1"/>
          <dgm:bulletEnabled val="1"/>
        </dgm:presLayoutVars>
      </dgm:prSet>
      <dgm:spPr/>
    </dgm:pt>
    <dgm:pt modelId="{C5D4F02B-E24D-4229-9AFE-7946E7F2472E}" type="pres">
      <dgm:prSet presAssocID="{826162E9-DFCB-47FA-817B-BF33A49EBD29}" presName="L2TextContainerWrapper" presStyleCnt="0">
        <dgm:presLayoutVars>
          <dgm:chMax val="0"/>
          <dgm:chPref val="0"/>
          <dgm:bulletEnabled val="1"/>
        </dgm:presLayoutVars>
      </dgm:prSet>
      <dgm:spPr/>
    </dgm:pt>
    <dgm:pt modelId="{413A782F-14F4-4E38-8887-E6A14B9A9699}" type="pres">
      <dgm:prSet presAssocID="{826162E9-DFCB-47FA-817B-BF33A49EBD29}" presName="L2TextContainer" presStyleLbl="bgAcc1" presStyleIdx="1" presStyleCnt="9"/>
      <dgm:spPr/>
    </dgm:pt>
    <dgm:pt modelId="{8C9A8EFB-A0F1-4124-8D71-B742E2E58BB7}" type="pres">
      <dgm:prSet presAssocID="{826162E9-DFCB-47FA-817B-BF33A49EBD29}" presName="FlexibleEmptyPlaceHolder" presStyleCnt="0"/>
      <dgm:spPr/>
    </dgm:pt>
    <dgm:pt modelId="{3B1ADD9D-8148-4B67-BABD-A7543D19711E}" type="pres">
      <dgm:prSet presAssocID="{826162E9-DFCB-47FA-817B-BF33A49EBD29}" presName="ConnectLine" presStyleLbl="sibTrans1D1" presStyleIdx="1" presStyleCnt="9"/>
      <dgm:spPr>
        <a:noFill/>
        <a:ln w="6350" cap="flat" cmpd="sng" algn="ctr">
          <a:solidFill>
            <a:schemeClr val="accent3">
              <a:hueOff val="0"/>
              <a:satOff val="0"/>
              <a:lumOff val="0"/>
              <a:alphaOff val="0"/>
            </a:schemeClr>
          </a:solidFill>
          <a:prstDash val="dash"/>
          <a:miter lim="800000"/>
        </a:ln>
        <a:effectLst/>
      </dgm:spPr>
    </dgm:pt>
    <dgm:pt modelId="{AEA56BBC-90F8-4176-8B57-B6DEC72B9B7E}" type="pres">
      <dgm:prSet presAssocID="{826162E9-DFCB-47FA-817B-BF33A49EBD29}" presName="ConnectorPoint" presStyleLbl="alignNode1" presStyleIdx="1" presStyleCnt="9"/>
      <dgm:spPr/>
    </dgm:pt>
    <dgm:pt modelId="{D7A7D7D3-2488-450E-A1BF-F318DF6CEE8B}" type="pres">
      <dgm:prSet presAssocID="{826162E9-DFCB-47FA-817B-BF33A49EBD29}" presName="EmptyPlaceHolder" presStyleCnt="0"/>
      <dgm:spPr/>
    </dgm:pt>
    <dgm:pt modelId="{291BD23C-A005-4C23-9346-FFA45825C9D2}" type="pres">
      <dgm:prSet presAssocID="{FD723F9C-473C-4DAF-BE86-1AD9DDD9E3F2}" presName="spaceBetweenRectangles" presStyleCnt="0"/>
      <dgm:spPr/>
    </dgm:pt>
    <dgm:pt modelId="{F6165718-55E0-461A-9007-57B4A37B5390}" type="pres">
      <dgm:prSet presAssocID="{42313C39-7610-46BE-8F39-7FFB584B426E}" presName="composite" presStyleCnt="0"/>
      <dgm:spPr/>
    </dgm:pt>
    <dgm:pt modelId="{E44E274B-606A-4B66-842D-7F0DF9EC1670}" type="pres">
      <dgm:prSet presAssocID="{42313C39-7610-46BE-8F39-7FFB584B426E}" presName="L1TextContainer" presStyleLbl="revTx" presStyleIdx="2" presStyleCnt="9">
        <dgm:presLayoutVars>
          <dgm:chMax val="1"/>
          <dgm:chPref val="1"/>
          <dgm:bulletEnabled val="1"/>
        </dgm:presLayoutVars>
      </dgm:prSet>
      <dgm:spPr/>
    </dgm:pt>
    <dgm:pt modelId="{C918812C-64E4-4FC6-B489-11E65D7140E3}" type="pres">
      <dgm:prSet presAssocID="{42313C39-7610-46BE-8F39-7FFB584B426E}" presName="L2TextContainerWrapper" presStyleCnt="0">
        <dgm:presLayoutVars>
          <dgm:chMax val="0"/>
          <dgm:chPref val="0"/>
          <dgm:bulletEnabled val="1"/>
        </dgm:presLayoutVars>
      </dgm:prSet>
      <dgm:spPr/>
    </dgm:pt>
    <dgm:pt modelId="{EBF204D3-DE86-47A2-8369-42366E486A8D}" type="pres">
      <dgm:prSet presAssocID="{42313C39-7610-46BE-8F39-7FFB584B426E}" presName="L2TextContainer" presStyleLbl="bgAcc1" presStyleIdx="2" presStyleCnt="9"/>
      <dgm:spPr/>
    </dgm:pt>
    <dgm:pt modelId="{487717AB-5B2E-492E-B0CA-DD673BDDBC10}" type="pres">
      <dgm:prSet presAssocID="{42313C39-7610-46BE-8F39-7FFB584B426E}" presName="FlexibleEmptyPlaceHolder" presStyleCnt="0"/>
      <dgm:spPr/>
    </dgm:pt>
    <dgm:pt modelId="{CD5F4A97-0E60-40E3-87E7-C13565B9D268}" type="pres">
      <dgm:prSet presAssocID="{42313C39-7610-46BE-8F39-7FFB584B426E}" presName="ConnectLine" presStyleLbl="sibTrans1D1" presStyleIdx="2" presStyleCnt="9"/>
      <dgm:spPr>
        <a:noFill/>
        <a:ln w="6350" cap="flat" cmpd="sng" algn="ctr">
          <a:solidFill>
            <a:schemeClr val="accent4">
              <a:hueOff val="0"/>
              <a:satOff val="0"/>
              <a:lumOff val="0"/>
              <a:alphaOff val="0"/>
            </a:schemeClr>
          </a:solidFill>
          <a:prstDash val="dash"/>
          <a:miter lim="800000"/>
        </a:ln>
        <a:effectLst/>
      </dgm:spPr>
    </dgm:pt>
    <dgm:pt modelId="{F2E9BE7C-0DF6-43B3-8253-33FAF31147A2}" type="pres">
      <dgm:prSet presAssocID="{42313C39-7610-46BE-8F39-7FFB584B426E}" presName="ConnectorPoint" presStyleLbl="alignNode1" presStyleIdx="2" presStyleCnt="9"/>
      <dgm:spPr/>
    </dgm:pt>
    <dgm:pt modelId="{151298C6-3D57-40B5-9E4B-FEA0DDDDFE30}" type="pres">
      <dgm:prSet presAssocID="{42313C39-7610-46BE-8F39-7FFB584B426E}" presName="EmptyPlaceHolder" presStyleCnt="0"/>
      <dgm:spPr/>
    </dgm:pt>
    <dgm:pt modelId="{5461152D-1ABC-4D43-BB40-BBF200222C4B}" type="pres">
      <dgm:prSet presAssocID="{640EEB0A-63DB-45F6-A4C7-580486BA5EA2}" presName="spaceBetweenRectangles" presStyleCnt="0"/>
      <dgm:spPr/>
    </dgm:pt>
    <dgm:pt modelId="{9BA81E83-F8BC-4523-BB10-413B199DDDDD}" type="pres">
      <dgm:prSet presAssocID="{F0917982-8761-4B6A-ABE5-B638C2E60064}" presName="composite" presStyleCnt="0"/>
      <dgm:spPr/>
    </dgm:pt>
    <dgm:pt modelId="{BDCA1F93-84B4-4A02-A24A-1BFE361700A9}" type="pres">
      <dgm:prSet presAssocID="{F0917982-8761-4B6A-ABE5-B638C2E60064}" presName="L1TextContainer" presStyleLbl="revTx" presStyleIdx="3" presStyleCnt="9">
        <dgm:presLayoutVars>
          <dgm:chMax val="1"/>
          <dgm:chPref val="1"/>
          <dgm:bulletEnabled val="1"/>
        </dgm:presLayoutVars>
      </dgm:prSet>
      <dgm:spPr/>
    </dgm:pt>
    <dgm:pt modelId="{8EA49B24-1E8D-4F57-93E0-B5B4CEAFB671}" type="pres">
      <dgm:prSet presAssocID="{F0917982-8761-4B6A-ABE5-B638C2E60064}" presName="L2TextContainerWrapper" presStyleCnt="0">
        <dgm:presLayoutVars>
          <dgm:chMax val="0"/>
          <dgm:chPref val="0"/>
          <dgm:bulletEnabled val="1"/>
        </dgm:presLayoutVars>
      </dgm:prSet>
      <dgm:spPr/>
    </dgm:pt>
    <dgm:pt modelId="{FA6FAA35-757F-4FA0-AEAC-66EA59C5DD97}" type="pres">
      <dgm:prSet presAssocID="{F0917982-8761-4B6A-ABE5-B638C2E60064}" presName="L2TextContainer" presStyleLbl="bgAcc1" presStyleIdx="3" presStyleCnt="9"/>
      <dgm:spPr/>
    </dgm:pt>
    <dgm:pt modelId="{260D653F-48B3-4642-9FF9-12E19794BA6B}" type="pres">
      <dgm:prSet presAssocID="{F0917982-8761-4B6A-ABE5-B638C2E60064}" presName="FlexibleEmptyPlaceHolder" presStyleCnt="0"/>
      <dgm:spPr/>
    </dgm:pt>
    <dgm:pt modelId="{6816EDED-644B-4A3D-8A2A-72B9C39FF988}" type="pres">
      <dgm:prSet presAssocID="{F0917982-8761-4B6A-ABE5-B638C2E60064}" presName="ConnectLine" presStyleLbl="sibTrans1D1" presStyleIdx="3" presStyleCnt="9"/>
      <dgm:spPr>
        <a:noFill/>
        <a:ln w="6350" cap="flat" cmpd="sng" algn="ctr">
          <a:solidFill>
            <a:schemeClr val="accent5">
              <a:hueOff val="0"/>
              <a:satOff val="0"/>
              <a:lumOff val="0"/>
              <a:alphaOff val="0"/>
            </a:schemeClr>
          </a:solidFill>
          <a:prstDash val="dash"/>
          <a:miter lim="800000"/>
        </a:ln>
        <a:effectLst/>
      </dgm:spPr>
    </dgm:pt>
    <dgm:pt modelId="{A3D75BBB-9C11-4D90-AA56-09FA070411F7}" type="pres">
      <dgm:prSet presAssocID="{F0917982-8761-4B6A-ABE5-B638C2E60064}" presName="ConnectorPoint" presStyleLbl="alignNode1" presStyleIdx="3" presStyleCnt="9"/>
      <dgm:spPr/>
    </dgm:pt>
    <dgm:pt modelId="{7416E543-A177-4A12-A417-5F6F0D3D0E8D}" type="pres">
      <dgm:prSet presAssocID="{F0917982-8761-4B6A-ABE5-B638C2E60064}" presName="EmptyPlaceHolder" presStyleCnt="0"/>
      <dgm:spPr/>
    </dgm:pt>
    <dgm:pt modelId="{0B30B19B-1DEE-4E99-9E66-BA95410AC1D0}" type="pres">
      <dgm:prSet presAssocID="{6E80D14D-55D1-4025-8495-9F57C9F57D6D}" presName="spaceBetweenRectangles" presStyleCnt="0"/>
      <dgm:spPr/>
    </dgm:pt>
    <dgm:pt modelId="{D2108A3D-A85A-4E94-B00C-06D0DD3DDCE7}" type="pres">
      <dgm:prSet presAssocID="{0722F1B8-BC60-46C7-BA16-1425ABA92E08}" presName="composite" presStyleCnt="0"/>
      <dgm:spPr/>
    </dgm:pt>
    <dgm:pt modelId="{00B00D5B-DE21-4445-93E2-383F75673F75}" type="pres">
      <dgm:prSet presAssocID="{0722F1B8-BC60-46C7-BA16-1425ABA92E08}" presName="L1TextContainer" presStyleLbl="revTx" presStyleIdx="4" presStyleCnt="9">
        <dgm:presLayoutVars>
          <dgm:chMax val="1"/>
          <dgm:chPref val="1"/>
          <dgm:bulletEnabled val="1"/>
        </dgm:presLayoutVars>
      </dgm:prSet>
      <dgm:spPr/>
    </dgm:pt>
    <dgm:pt modelId="{A68BEA46-039B-4E09-A2A7-402942CF540C}" type="pres">
      <dgm:prSet presAssocID="{0722F1B8-BC60-46C7-BA16-1425ABA92E08}" presName="L2TextContainerWrapper" presStyleCnt="0">
        <dgm:presLayoutVars>
          <dgm:chMax val="0"/>
          <dgm:chPref val="0"/>
          <dgm:bulletEnabled val="1"/>
        </dgm:presLayoutVars>
      </dgm:prSet>
      <dgm:spPr/>
    </dgm:pt>
    <dgm:pt modelId="{486A9878-EAB9-4F98-92DD-4A938DB178F4}" type="pres">
      <dgm:prSet presAssocID="{0722F1B8-BC60-46C7-BA16-1425ABA92E08}" presName="L2TextContainer" presStyleLbl="bgAcc1" presStyleIdx="4" presStyleCnt="9"/>
      <dgm:spPr/>
    </dgm:pt>
    <dgm:pt modelId="{67AD8EAD-AB61-4810-89E5-D342F5797A7C}" type="pres">
      <dgm:prSet presAssocID="{0722F1B8-BC60-46C7-BA16-1425ABA92E08}" presName="FlexibleEmptyPlaceHolder" presStyleCnt="0"/>
      <dgm:spPr/>
    </dgm:pt>
    <dgm:pt modelId="{50FC39CC-80DC-4B6F-83FC-3D127ACCACC4}" type="pres">
      <dgm:prSet presAssocID="{0722F1B8-BC60-46C7-BA16-1425ABA92E08}" presName="ConnectLine" presStyleLbl="sibTrans1D1" presStyleIdx="4" presStyleCnt="9"/>
      <dgm:spPr>
        <a:noFill/>
        <a:ln w="6350" cap="flat" cmpd="sng" algn="ctr">
          <a:solidFill>
            <a:schemeClr val="accent6">
              <a:hueOff val="0"/>
              <a:satOff val="0"/>
              <a:lumOff val="0"/>
              <a:alphaOff val="0"/>
            </a:schemeClr>
          </a:solidFill>
          <a:prstDash val="dash"/>
          <a:miter lim="800000"/>
        </a:ln>
        <a:effectLst/>
      </dgm:spPr>
    </dgm:pt>
    <dgm:pt modelId="{0A3C54C8-4917-4E15-BE24-019EE5EC55B7}" type="pres">
      <dgm:prSet presAssocID="{0722F1B8-BC60-46C7-BA16-1425ABA92E08}" presName="ConnectorPoint" presStyleLbl="alignNode1" presStyleIdx="4" presStyleCnt="9"/>
      <dgm:spPr/>
    </dgm:pt>
    <dgm:pt modelId="{A91288D7-8C94-4008-8AB6-77F0C52D9E4E}" type="pres">
      <dgm:prSet presAssocID="{0722F1B8-BC60-46C7-BA16-1425ABA92E08}" presName="EmptyPlaceHolder" presStyleCnt="0"/>
      <dgm:spPr/>
    </dgm:pt>
    <dgm:pt modelId="{B72437E5-B758-4D4D-8E0A-E4F9CA6134FF}" type="pres">
      <dgm:prSet presAssocID="{EA391C11-58C7-4451-A49A-93B09B949E33}" presName="spaceBetweenRectangles" presStyleCnt="0"/>
      <dgm:spPr/>
    </dgm:pt>
    <dgm:pt modelId="{896B1E69-F797-4A45-A953-E76B17153AB0}" type="pres">
      <dgm:prSet presAssocID="{7500C5D8-4398-493B-8F17-B9083128FDCB}" presName="composite" presStyleCnt="0"/>
      <dgm:spPr/>
    </dgm:pt>
    <dgm:pt modelId="{D8146C41-E05A-481D-9B2C-C38674359D0E}" type="pres">
      <dgm:prSet presAssocID="{7500C5D8-4398-493B-8F17-B9083128FDCB}" presName="L1TextContainer" presStyleLbl="revTx" presStyleIdx="5" presStyleCnt="9">
        <dgm:presLayoutVars>
          <dgm:chMax val="1"/>
          <dgm:chPref val="1"/>
          <dgm:bulletEnabled val="1"/>
        </dgm:presLayoutVars>
      </dgm:prSet>
      <dgm:spPr/>
    </dgm:pt>
    <dgm:pt modelId="{FE840ED8-A1DC-4E2F-8747-8432FAF0FD90}" type="pres">
      <dgm:prSet presAssocID="{7500C5D8-4398-493B-8F17-B9083128FDCB}" presName="L2TextContainerWrapper" presStyleCnt="0">
        <dgm:presLayoutVars>
          <dgm:chMax val="0"/>
          <dgm:chPref val="0"/>
          <dgm:bulletEnabled val="1"/>
        </dgm:presLayoutVars>
      </dgm:prSet>
      <dgm:spPr/>
    </dgm:pt>
    <dgm:pt modelId="{ADF714CA-6AF8-43A4-BB89-E9C6707A2B6D}" type="pres">
      <dgm:prSet presAssocID="{7500C5D8-4398-493B-8F17-B9083128FDCB}" presName="L2TextContainer" presStyleLbl="bgAcc1" presStyleIdx="5" presStyleCnt="9"/>
      <dgm:spPr/>
    </dgm:pt>
    <dgm:pt modelId="{045076B4-C0C2-4152-9FBD-2CFD14C6F53C}" type="pres">
      <dgm:prSet presAssocID="{7500C5D8-4398-493B-8F17-B9083128FDCB}" presName="FlexibleEmptyPlaceHolder" presStyleCnt="0"/>
      <dgm:spPr/>
    </dgm:pt>
    <dgm:pt modelId="{FF5EE50F-8569-438A-8FD3-1BD7902A7B2D}" type="pres">
      <dgm:prSet presAssocID="{7500C5D8-4398-493B-8F17-B9083128FDCB}" presName="ConnectLine" presStyleLbl="sibTrans1D1" presStyleIdx="5" presStyleCnt="9"/>
      <dgm:spPr>
        <a:noFill/>
        <a:ln w="6350" cap="flat" cmpd="sng" algn="ctr">
          <a:solidFill>
            <a:schemeClr val="accent2">
              <a:hueOff val="0"/>
              <a:satOff val="0"/>
              <a:lumOff val="0"/>
              <a:alphaOff val="0"/>
            </a:schemeClr>
          </a:solidFill>
          <a:prstDash val="dash"/>
          <a:miter lim="800000"/>
        </a:ln>
        <a:effectLst/>
      </dgm:spPr>
    </dgm:pt>
    <dgm:pt modelId="{DD2C0EF1-234E-42DF-BC8E-3C3511FDFA51}" type="pres">
      <dgm:prSet presAssocID="{7500C5D8-4398-493B-8F17-B9083128FDCB}" presName="ConnectorPoint" presStyleLbl="alignNode1" presStyleIdx="5" presStyleCnt="9"/>
      <dgm:spPr/>
    </dgm:pt>
    <dgm:pt modelId="{10C2CF92-A28A-4D25-9D6E-1CE4F1720C00}" type="pres">
      <dgm:prSet presAssocID="{7500C5D8-4398-493B-8F17-B9083128FDCB}" presName="EmptyPlaceHolder" presStyleCnt="0"/>
      <dgm:spPr/>
    </dgm:pt>
    <dgm:pt modelId="{B6CFA685-0136-4781-B53F-1A1A4367CA21}" type="pres">
      <dgm:prSet presAssocID="{6A47223C-CAE6-4AB8-85FF-52DF58D3FA60}" presName="spaceBetweenRectangles" presStyleCnt="0"/>
      <dgm:spPr/>
    </dgm:pt>
    <dgm:pt modelId="{DC40FAE6-8B53-47F8-9E7E-255715D02EA4}" type="pres">
      <dgm:prSet presAssocID="{D3CD1925-96EC-4E30-9645-CC6265688578}" presName="composite" presStyleCnt="0"/>
      <dgm:spPr/>
    </dgm:pt>
    <dgm:pt modelId="{2ED76B2E-5350-4312-87BB-8EEBDB1F26F8}" type="pres">
      <dgm:prSet presAssocID="{D3CD1925-96EC-4E30-9645-CC6265688578}" presName="L1TextContainer" presStyleLbl="revTx" presStyleIdx="6" presStyleCnt="9">
        <dgm:presLayoutVars>
          <dgm:chMax val="1"/>
          <dgm:chPref val="1"/>
          <dgm:bulletEnabled val="1"/>
        </dgm:presLayoutVars>
      </dgm:prSet>
      <dgm:spPr/>
    </dgm:pt>
    <dgm:pt modelId="{66C199F2-9748-4B74-A28F-DE72444180D0}" type="pres">
      <dgm:prSet presAssocID="{D3CD1925-96EC-4E30-9645-CC6265688578}" presName="L2TextContainerWrapper" presStyleCnt="0">
        <dgm:presLayoutVars>
          <dgm:chMax val="0"/>
          <dgm:chPref val="0"/>
          <dgm:bulletEnabled val="1"/>
        </dgm:presLayoutVars>
      </dgm:prSet>
      <dgm:spPr/>
    </dgm:pt>
    <dgm:pt modelId="{56246BCF-1C1F-45C9-93A4-2F5D2ABA24B4}" type="pres">
      <dgm:prSet presAssocID="{D3CD1925-96EC-4E30-9645-CC6265688578}" presName="L2TextContainer" presStyleLbl="bgAcc1" presStyleIdx="6" presStyleCnt="9"/>
      <dgm:spPr/>
    </dgm:pt>
    <dgm:pt modelId="{47E7F614-29D3-445B-A103-6107993882D8}" type="pres">
      <dgm:prSet presAssocID="{D3CD1925-96EC-4E30-9645-CC6265688578}" presName="FlexibleEmptyPlaceHolder" presStyleCnt="0"/>
      <dgm:spPr/>
    </dgm:pt>
    <dgm:pt modelId="{563077CE-E9CB-4D17-845A-3E58700C643D}" type="pres">
      <dgm:prSet presAssocID="{D3CD1925-96EC-4E30-9645-CC6265688578}" presName="ConnectLine" presStyleLbl="sibTrans1D1" presStyleIdx="6" presStyleCnt="9"/>
      <dgm:spPr>
        <a:noFill/>
        <a:ln w="6350" cap="flat" cmpd="sng" algn="ctr">
          <a:solidFill>
            <a:schemeClr val="accent3">
              <a:hueOff val="0"/>
              <a:satOff val="0"/>
              <a:lumOff val="0"/>
              <a:alphaOff val="0"/>
            </a:schemeClr>
          </a:solidFill>
          <a:prstDash val="dash"/>
          <a:miter lim="800000"/>
        </a:ln>
        <a:effectLst/>
      </dgm:spPr>
    </dgm:pt>
    <dgm:pt modelId="{F6C34795-DAB7-431E-A2A3-B9441B263B1E}" type="pres">
      <dgm:prSet presAssocID="{D3CD1925-96EC-4E30-9645-CC6265688578}" presName="ConnectorPoint" presStyleLbl="alignNode1" presStyleIdx="6" presStyleCnt="9"/>
      <dgm:spPr/>
    </dgm:pt>
    <dgm:pt modelId="{9172259C-242B-4943-9409-D8854572776A}" type="pres">
      <dgm:prSet presAssocID="{D3CD1925-96EC-4E30-9645-CC6265688578}" presName="EmptyPlaceHolder" presStyleCnt="0"/>
      <dgm:spPr/>
    </dgm:pt>
    <dgm:pt modelId="{FA801F9C-3C63-427E-96CD-A9B154C36D3E}" type="pres">
      <dgm:prSet presAssocID="{34A80A5C-9C97-464D-AA4F-18210400DF26}" presName="spaceBetweenRectangles" presStyleCnt="0"/>
      <dgm:spPr/>
    </dgm:pt>
    <dgm:pt modelId="{B87BF7CB-783A-45B2-A0F3-8272CE9B1932}" type="pres">
      <dgm:prSet presAssocID="{14C0322D-A5FF-4083-AA76-51BFC4EB6A40}" presName="composite" presStyleCnt="0"/>
      <dgm:spPr/>
    </dgm:pt>
    <dgm:pt modelId="{19A5129D-DE22-47C3-897D-37A4B5F1E3D2}" type="pres">
      <dgm:prSet presAssocID="{14C0322D-A5FF-4083-AA76-51BFC4EB6A40}" presName="L1TextContainer" presStyleLbl="revTx" presStyleIdx="7" presStyleCnt="9">
        <dgm:presLayoutVars>
          <dgm:chMax val="1"/>
          <dgm:chPref val="1"/>
          <dgm:bulletEnabled val="1"/>
        </dgm:presLayoutVars>
      </dgm:prSet>
      <dgm:spPr/>
    </dgm:pt>
    <dgm:pt modelId="{29E8602E-AE90-48FF-9282-CE7C6C168C8F}" type="pres">
      <dgm:prSet presAssocID="{14C0322D-A5FF-4083-AA76-51BFC4EB6A40}" presName="L2TextContainerWrapper" presStyleCnt="0">
        <dgm:presLayoutVars>
          <dgm:chMax val="0"/>
          <dgm:chPref val="0"/>
          <dgm:bulletEnabled val="1"/>
        </dgm:presLayoutVars>
      </dgm:prSet>
      <dgm:spPr/>
    </dgm:pt>
    <dgm:pt modelId="{FABACFEA-60BF-469B-B8C5-9296AF1DD12C}" type="pres">
      <dgm:prSet presAssocID="{14C0322D-A5FF-4083-AA76-51BFC4EB6A40}" presName="L2TextContainer" presStyleLbl="bgAcc1" presStyleIdx="7" presStyleCnt="9"/>
      <dgm:spPr/>
    </dgm:pt>
    <dgm:pt modelId="{688B9A1E-888B-4618-9D98-01CA868CC75B}" type="pres">
      <dgm:prSet presAssocID="{14C0322D-A5FF-4083-AA76-51BFC4EB6A40}" presName="FlexibleEmptyPlaceHolder" presStyleCnt="0"/>
      <dgm:spPr/>
    </dgm:pt>
    <dgm:pt modelId="{92520206-2761-4B3C-8C34-61A467F8E063}" type="pres">
      <dgm:prSet presAssocID="{14C0322D-A5FF-4083-AA76-51BFC4EB6A40}" presName="ConnectLine" presStyleLbl="sibTrans1D1" presStyleIdx="7" presStyleCnt="9"/>
      <dgm:spPr>
        <a:noFill/>
        <a:ln w="6350" cap="flat" cmpd="sng" algn="ctr">
          <a:solidFill>
            <a:schemeClr val="accent4">
              <a:hueOff val="0"/>
              <a:satOff val="0"/>
              <a:lumOff val="0"/>
              <a:alphaOff val="0"/>
            </a:schemeClr>
          </a:solidFill>
          <a:prstDash val="dash"/>
          <a:miter lim="800000"/>
        </a:ln>
        <a:effectLst/>
      </dgm:spPr>
    </dgm:pt>
    <dgm:pt modelId="{891C478D-A854-4561-9033-E41A4E968562}" type="pres">
      <dgm:prSet presAssocID="{14C0322D-A5FF-4083-AA76-51BFC4EB6A40}" presName="ConnectorPoint" presStyleLbl="alignNode1" presStyleIdx="7" presStyleCnt="9"/>
      <dgm:spPr/>
    </dgm:pt>
    <dgm:pt modelId="{DF49AE32-602C-4123-91C5-B6BAD942AAFA}" type="pres">
      <dgm:prSet presAssocID="{14C0322D-A5FF-4083-AA76-51BFC4EB6A40}" presName="EmptyPlaceHolder" presStyleCnt="0"/>
      <dgm:spPr/>
    </dgm:pt>
    <dgm:pt modelId="{CAA4E663-E43A-4B6A-9DB6-1A5546CFFEE7}" type="pres">
      <dgm:prSet presAssocID="{9015E9F6-3636-4F47-9173-CE1E0CDCEA5E}" presName="spaceBetweenRectangles" presStyleCnt="0"/>
      <dgm:spPr/>
    </dgm:pt>
    <dgm:pt modelId="{4BEC6441-45D6-4206-A35C-397C3FE05856}" type="pres">
      <dgm:prSet presAssocID="{0EBF8499-96DB-4E35-B76E-9AA8DD7E88E3}" presName="composite" presStyleCnt="0"/>
      <dgm:spPr/>
    </dgm:pt>
    <dgm:pt modelId="{516835A2-7BB5-4F26-A939-C3ED15A504E9}" type="pres">
      <dgm:prSet presAssocID="{0EBF8499-96DB-4E35-B76E-9AA8DD7E88E3}" presName="L1TextContainer" presStyleLbl="revTx" presStyleIdx="8" presStyleCnt="9">
        <dgm:presLayoutVars>
          <dgm:chMax val="1"/>
          <dgm:chPref val="1"/>
          <dgm:bulletEnabled val="1"/>
        </dgm:presLayoutVars>
      </dgm:prSet>
      <dgm:spPr/>
    </dgm:pt>
    <dgm:pt modelId="{4F709EA1-8866-4414-BB65-B30C28F313DB}" type="pres">
      <dgm:prSet presAssocID="{0EBF8499-96DB-4E35-B76E-9AA8DD7E88E3}" presName="L2TextContainerWrapper" presStyleCnt="0">
        <dgm:presLayoutVars>
          <dgm:chMax val="0"/>
          <dgm:chPref val="0"/>
          <dgm:bulletEnabled val="1"/>
        </dgm:presLayoutVars>
      </dgm:prSet>
      <dgm:spPr/>
    </dgm:pt>
    <dgm:pt modelId="{DC114A8E-6C22-45DD-9643-A3C55D79C1B7}" type="pres">
      <dgm:prSet presAssocID="{0EBF8499-96DB-4E35-B76E-9AA8DD7E88E3}" presName="L2TextContainer" presStyleLbl="bgAcc1" presStyleIdx="8" presStyleCnt="9"/>
      <dgm:spPr/>
    </dgm:pt>
    <dgm:pt modelId="{6E1E5325-DA42-4B20-BBF9-0BC3ABAE2CFD}" type="pres">
      <dgm:prSet presAssocID="{0EBF8499-96DB-4E35-B76E-9AA8DD7E88E3}" presName="FlexibleEmptyPlaceHolder" presStyleCnt="0"/>
      <dgm:spPr/>
    </dgm:pt>
    <dgm:pt modelId="{4A06024D-DA54-4FCC-A7B6-4BAD76423245}" type="pres">
      <dgm:prSet presAssocID="{0EBF8499-96DB-4E35-B76E-9AA8DD7E88E3}" presName="ConnectLine" presStyleLbl="sibTrans1D1" presStyleIdx="8" presStyleCnt="9"/>
      <dgm:spPr>
        <a:noFill/>
        <a:ln w="6350" cap="flat" cmpd="sng" algn="ctr">
          <a:solidFill>
            <a:schemeClr val="accent5">
              <a:hueOff val="0"/>
              <a:satOff val="0"/>
              <a:lumOff val="0"/>
              <a:alphaOff val="0"/>
            </a:schemeClr>
          </a:solidFill>
          <a:prstDash val="dash"/>
          <a:miter lim="800000"/>
        </a:ln>
        <a:effectLst/>
      </dgm:spPr>
    </dgm:pt>
    <dgm:pt modelId="{12B87F86-B6E3-4102-AD81-23389F3BC042}" type="pres">
      <dgm:prSet presAssocID="{0EBF8499-96DB-4E35-B76E-9AA8DD7E88E3}" presName="ConnectorPoint" presStyleLbl="alignNode1" presStyleIdx="8" presStyleCnt="9"/>
      <dgm:spPr/>
    </dgm:pt>
    <dgm:pt modelId="{6B60E323-D846-40AC-B6FF-B6FC6ECAF2C6}" type="pres">
      <dgm:prSet presAssocID="{0EBF8499-96DB-4E35-B76E-9AA8DD7E88E3}" presName="EmptyPlaceHolder" presStyleCnt="0"/>
      <dgm:spPr/>
    </dgm:pt>
  </dgm:ptLst>
  <dgm:cxnLst>
    <dgm:cxn modelId="{A20DB801-C40C-4953-893B-498F50696316}" type="presOf" srcId="{F0917982-8761-4B6A-ABE5-B638C2E60064}" destId="{BDCA1F93-84B4-4A02-A24A-1BFE361700A9}" srcOrd="0" destOrd="0" presId="urn:microsoft.com/office/officeart/2016/7/layout/BasicTimeline"/>
    <dgm:cxn modelId="{411D0107-28A6-42D2-8F65-0CA7FCF1D6D2}" srcId="{E30C5D60-7F4E-48B1-8535-54B52CFC976A}" destId="{7500C5D8-4398-493B-8F17-B9083128FDCB}" srcOrd="5" destOrd="0" parTransId="{99B9F392-ECF2-4794-A47D-865D540423B9}" sibTransId="{6A47223C-CAE6-4AB8-85FF-52DF58D3FA60}"/>
    <dgm:cxn modelId="{CC6CDA07-22B1-4334-BC26-3746F1D2816E}" srcId="{14C0322D-A5FF-4083-AA76-51BFC4EB6A40}" destId="{04A7CA28-CFD3-4176-A30A-854584EFFF06}" srcOrd="0" destOrd="0" parTransId="{06C86489-8DE4-45B3-A42A-F8AF87DFFC08}" sibTransId="{38B076AB-028C-4BB7-9301-0F1A22E9AA09}"/>
    <dgm:cxn modelId="{4899AE10-44AE-4D89-BE97-D388D83A7586}" type="presOf" srcId="{9FD0C0FD-25F5-4B48-8A20-CF226952BB04}" destId="{413A782F-14F4-4E38-8887-E6A14B9A9699}" srcOrd="0" destOrd="0" presId="urn:microsoft.com/office/officeart/2016/7/layout/BasicTimeline"/>
    <dgm:cxn modelId="{7313E715-4621-4C6D-B5E7-A07C0A18AE2F}" type="presOf" srcId="{76D5CA81-4A2B-4E2D-8A82-501DA1253974}" destId="{56246BCF-1C1F-45C9-93A4-2F5D2ABA24B4}" srcOrd="0" destOrd="1" presId="urn:microsoft.com/office/officeart/2016/7/layout/BasicTimeline"/>
    <dgm:cxn modelId="{DD13F918-4FDE-4099-9996-A04B717F9880}" srcId="{42313C39-7610-46BE-8F39-7FFB584B426E}" destId="{2E786E84-1DE7-4D82-AAA4-679E9907CA68}" srcOrd="1" destOrd="0" parTransId="{0C503B2A-BB53-4CE9-8460-A86378FA83B0}" sibTransId="{EC7F2565-8612-49A6-90F2-A17D17F7E1EF}"/>
    <dgm:cxn modelId="{47EEA524-547C-406C-AA81-8E1CC6491CAD}" srcId="{0EBF8499-96DB-4E35-B76E-9AA8DD7E88E3}" destId="{AD7C358B-BA4D-43A2-BDB9-B16CB9B3840D}" srcOrd="0" destOrd="0" parTransId="{5DA1D397-4E94-4229-A373-A02DA0DC767D}" sibTransId="{17476444-53F4-410D-9240-B47A5EEAE4FE}"/>
    <dgm:cxn modelId="{2DD0E42A-106A-4365-9372-AD26FCE4C0B3}" type="presOf" srcId="{AEB3FFB0-EB69-4A46-BC4D-7C326C8DA597}" destId="{56246BCF-1C1F-45C9-93A4-2F5D2ABA24B4}" srcOrd="0" destOrd="0" presId="urn:microsoft.com/office/officeart/2016/7/layout/BasicTimeline"/>
    <dgm:cxn modelId="{B6D11733-EAC9-4CD6-8A94-FE140AFEBFB2}" type="presOf" srcId="{8BD6AA0C-4F10-42CF-8CE5-ADAEB6203DBF}" destId="{486A9878-EAB9-4F98-92DD-4A938DB178F4}" srcOrd="0" destOrd="1" presId="urn:microsoft.com/office/officeart/2016/7/layout/BasicTimeline"/>
    <dgm:cxn modelId="{DC165E3C-8482-4227-B4E6-54D48346AF15}" type="presOf" srcId="{42313C39-7610-46BE-8F39-7FFB584B426E}" destId="{E44E274B-606A-4B66-842D-7F0DF9EC1670}" srcOrd="0" destOrd="0" presId="urn:microsoft.com/office/officeart/2016/7/layout/BasicTimeline"/>
    <dgm:cxn modelId="{7214E35C-7378-43CB-BFC1-A948C81F3A2D}" srcId="{0722F1B8-BC60-46C7-BA16-1425ABA92E08}" destId="{B3620994-4209-4C83-A36D-2CFC89293D6B}" srcOrd="2" destOrd="0" parTransId="{15DFC61C-DE5D-46AF-9355-05FBB3CA6A90}" sibTransId="{3980F4F0-05EB-4086-92AE-EAE784634E60}"/>
    <dgm:cxn modelId="{2C775E5D-5F88-4F1D-9908-EE26FA185931}" srcId="{14C0322D-A5FF-4083-AA76-51BFC4EB6A40}" destId="{22BA88BE-8FDE-4792-B380-35BAE099D4FE}" srcOrd="1" destOrd="0" parTransId="{E5960893-E01E-4775-85B9-47197D99A367}" sibTransId="{87F0DC93-06F0-4747-8E3E-A7A7FDB84C81}"/>
    <dgm:cxn modelId="{A67DA142-FD57-4C70-A9D3-D39E95DB1E71}" type="presOf" srcId="{14C0322D-A5FF-4083-AA76-51BFC4EB6A40}" destId="{19A5129D-DE22-47C3-897D-37A4B5F1E3D2}" srcOrd="0" destOrd="0" presId="urn:microsoft.com/office/officeart/2016/7/layout/BasicTimeline"/>
    <dgm:cxn modelId="{DD54D762-348B-4677-8E7C-D1EACBE87BA5}" srcId="{14C0322D-A5FF-4083-AA76-51BFC4EB6A40}" destId="{3A6C501C-1950-4D30-8139-42805DFD5BC6}" srcOrd="2" destOrd="0" parTransId="{7DAB2B4C-39D5-430A-BECD-F98FDDF35B23}" sibTransId="{21B08740-7BE0-44DB-833E-E21B729E76A1}"/>
    <dgm:cxn modelId="{63C3B466-9240-4E87-AE0B-FEC9AB233390}" type="presOf" srcId="{D3CD1925-96EC-4E30-9645-CC6265688578}" destId="{2ED76B2E-5350-4312-87BB-8EEBDB1F26F8}" srcOrd="0" destOrd="0" presId="urn:microsoft.com/office/officeart/2016/7/layout/BasicTimeline"/>
    <dgm:cxn modelId="{AEA70067-5B5C-4125-AB1D-7A4C049F2640}" type="presOf" srcId="{3A6C501C-1950-4D30-8139-42805DFD5BC6}" destId="{FABACFEA-60BF-469B-B8C5-9296AF1DD12C}" srcOrd="0" destOrd="2" presId="urn:microsoft.com/office/officeart/2016/7/layout/BasicTimeline"/>
    <dgm:cxn modelId="{8C868767-481C-4732-BEB4-47EDB0494BF7}" srcId="{D3CD1925-96EC-4E30-9645-CC6265688578}" destId="{76D5CA81-4A2B-4E2D-8A82-501DA1253974}" srcOrd="1" destOrd="0" parTransId="{2755901E-768D-4AF2-AC34-B4B39D02B810}" sibTransId="{6EF43BDF-5D6A-47C9-B630-D9EB5FF2A4D2}"/>
    <dgm:cxn modelId="{A5B6EB4A-EB3D-4A96-8C8C-59903921E0E6}" srcId="{7500C5D8-4398-493B-8F17-B9083128FDCB}" destId="{2D007207-A005-46F5-8C2C-46B160647D79}" srcOrd="1" destOrd="0" parTransId="{EEE33C55-0FF2-4556-8A87-853BFFA5DF50}" sibTransId="{11446207-5586-4D09-9457-A880907A3BDA}"/>
    <dgm:cxn modelId="{2F74A96B-01E4-4A90-9A54-DB9B8584414B}" type="presOf" srcId="{E64B69D1-2AE9-4FDA-ACA4-BE0E8AF1F048}" destId="{DC114A8E-6C22-45DD-9643-A3C55D79C1B7}" srcOrd="0" destOrd="1" presId="urn:microsoft.com/office/officeart/2016/7/layout/BasicTimeline"/>
    <dgm:cxn modelId="{9151614F-5900-40E6-AA45-8F23216FBEA0}" type="presOf" srcId="{22BA88BE-8FDE-4792-B380-35BAE099D4FE}" destId="{FABACFEA-60BF-469B-B8C5-9296AF1DD12C}" srcOrd="0" destOrd="1" presId="urn:microsoft.com/office/officeart/2016/7/layout/BasicTimeline"/>
    <dgm:cxn modelId="{360C756F-30BE-4550-B4EA-348A4D5F80DF}" type="presOf" srcId="{AD7C358B-BA4D-43A2-BDB9-B16CB9B3840D}" destId="{DC114A8E-6C22-45DD-9643-A3C55D79C1B7}" srcOrd="0" destOrd="0" presId="urn:microsoft.com/office/officeart/2016/7/layout/BasicTimeline"/>
    <dgm:cxn modelId="{FCCE3C72-EAD5-45CC-943F-3B20838F9D1A}" type="presOf" srcId="{10957E1E-8775-441A-96F9-E45F7D626F3B}" destId="{EBF204D3-DE86-47A2-8369-42366E486A8D}" srcOrd="0" destOrd="0" presId="urn:microsoft.com/office/officeart/2016/7/layout/BasicTimeline"/>
    <dgm:cxn modelId="{4A036A55-8B18-4AFB-8E1C-A8E94FE319F9}" srcId="{E30C5D60-7F4E-48B1-8535-54B52CFC976A}" destId="{D3CD1925-96EC-4E30-9645-CC6265688578}" srcOrd="6" destOrd="0" parTransId="{9611B71A-EEE5-4D3B-B399-8CC80703876C}" sibTransId="{34A80A5C-9C97-464D-AA4F-18210400DF26}"/>
    <dgm:cxn modelId="{A7DCF375-4682-4DCD-BE23-63CBADDD1B58}" type="presOf" srcId="{2A0616D5-B448-4D9F-B8B4-347244415C77}" destId="{FA6FAA35-757F-4FA0-AEAC-66EA59C5DD97}" srcOrd="0" destOrd="1" presId="urn:microsoft.com/office/officeart/2016/7/layout/BasicTimeline"/>
    <dgm:cxn modelId="{A912047D-B821-4637-95ED-59A56F0DCE44}" srcId="{826162E9-DFCB-47FA-817B-BF33A49EBD29}" destId="{9FD0C0FD-25F5-4B48-8A20-CF226952BB04}" srcOrd="0" destOrd="0" parTransId="{D454306C-74AF-45D4-91D2-2BF4CA4F2B61}" sibTransId="{64BB5406-AC44-41FF-934B-5A58D954187A}"/>
    <dgm:cxn modelId="{16FC7E85-C44A-4535-A076-AE9B27085231}" type="presOf" srcId="{826162E9-DFCB-47FA-817B-BF33A49EBD29}" destId="{CA840542-141E-45E1-A12C-D43AFBD978F2}" srcOrd="0" destOrd="0" presId="urn:microsoft.com/office/officeart/2016/7/layout/BasicTimeline"/>
    <dgm:cxn modelId="{24502B8E-D415-4140-AA4A-40050A71C7C5}" type="presOf" srcId="{2D007207-A005-46F5-8C2C-46B160647D79}" destId="{ADF714CA-6AF8-43A4-BB89-E9C6707A2B6D}" srcOrd="0" destOrd="1" presId="urn:microsoft.com/office/officeart/2016/7/layout/BasicTimeline"/>
    <dgm:cxn modelId="{7DE97C91-C687-4F4A-86ED-B5C0C8EC6A61}" type="presOf" srcId="{0EBF8499-96DB-4E35-B76E-9AA8DD7E88E3}" destId="{516835A2-7BB5-4F26-A939-C3ED15A504E9}" srcOrd="0" destOrd="0" presId="urn:microsoft.com/office/officeart/2016/7/layout/BasicTimeline"/>
    <dgm:cxn modelId="{10F59B9C-7DEE-4B78-BC1F-6D3331A2ECF5}" type="presOf" srcId="{7500C5D8-4398-493B-8F17-B9083128FDCB}" destId="{D8146C41-E05A-481D-9B2C-C38674359D0E}" srcOrd="0" destOrd="0" presId="urn:microsoft.com/office/officeart/2016/7/layout/BasicTimeline"/>
    <dgm:cxn modelId="{BB51DA9C-1189-462E-A8F6-FBAD84724F0F}" srcId="{42313C39-7610-46BE-8F39-7FFB584B426E}" destId="{10957E1E-8775-441A-96F9-E45F7D626F3B}" srcOrd="0" destOrd="0" parTransId="{421D679B-3BD7-42B6-98F7-19E348A5B1A3}" sibTransId="{75E34A83-9049-44EA-9DF2-6F2772F37068}"/>
    <dgm:cxn modelId="{6B6300A1-C971-4E28-920C-8BA51460B297}" srcId="{E30C5D60-7F4E-48B1-8535-54B52CFC976A}" destId="{0722F1B8-BC60-46C7-BA16-1425ABA92E08}" srcOrd="4" destOrd="0" parTransId="{1C13589A-4BF4-47E8-86A8-F20B90E15E1A}" sibTransId="{EA391C11-58C7-4451-A49A-93B09B949E33}"/>
    <dgm:cxn modelId="{8E8C60A3-474E-414D-BC44-B70EA11E3EAB}" srcId="{826162E9-DFCB-47FA-817B-BF33A49EBD29}" destId="{2F8E5F50-8D3E-44EB-9B28-765FE7DF9BB1}" srcOrd="1" destOrd="0" parTransId="{4865D7E4-065A-4157-B262-3747513F5690}" sibTransId="{936FD2F1-6C20-4625-BC1D-602A30F50985}"/>
    <dgm:cxn modelId="{B9947CA4-A53C-4E3D-A67C-7DB7F762F905}" type="presOf" srcId="{E30C5D60-7F4E-48B1-8535-54B52CFC976A}" destId="{6907A1C1-146B-4E9F-9DCB-4582A93D2F4A}" srcOrd="0" destOrd="0" presId="urn:microsoft.com/office/officeart/2016/7/layout/BasicTimeline"/>
    <dgm:cxn modelId="{A57C5AAF-C3FB-4855-A083-078C8C8DCE81}" srcId="{E30C5D60-7F4E-48B1-8535-54B52CFC976A}" destId="{967AC9E6-48AF-4659-8583-81CDEFC287E5}" srcOrd="0" destOrd="0" parTransId="{1871C9FC-8BA2-41F8-BB31-83C4F9F75B43}" sibTransId="{E6321C1C-819B-445F-8F7A-0C742C828668}"/>
    <dgm:cxn modelId="{7B2483AF-3819-467E-B77D-45F0FD84F5DB}" srcId="{7500C5D8-4398-493B-8F17-B9083128FDCB}" destId="{5E74A96B-184C-48A7-A93D-F7F306F5E5E9}" srcOrd="0" destOrd="0" parTransId="{6BC5454C-2EF7-4A43-893D-304C91863D2A}" sibTransId="{C8E9A1EE-E445-409E-A3E9-9579EE9FCD2F}"/>
    <dgm:cxn modelId="{0B0852B2-7A26-4CE4-AA50-E0BF635DA7C0}" srcId="{E30C5D60-7F4E-48B1-8535-54B52CFC976A}" destId="{42313C39-7610-46BE-8F39-7FFB584B426E}" srcOrd="2" destOrd="0" parTransId="{FFCB360E-BFAC-45A5-B744-ADD6C3FDD179}" sibTransId="{640EEB0A-63DB-45F6-A4C7-580486BA5EA2}"/>
    <dgm:cxn modelId="{CED674B8-C298-445D-9CF2-B2B45534899F}" type="presOf" srcId="{1A0F52EA-77B8-4DAF-B0E6-925F359FADD1}" destId="{486A9878-EAB9-4F98-92DD-4A938DB178F4}" srcOrd="0" destOrd="0" presId="urn:microsoft.com/office/officeart/2016/7/layout/BasicTimeline"/>
    <dgm:cxn modelId="{6B871EBA-FC97-4619-9911-C10A8D7678BD}" srcId="{0722F1B8-BC60-46C7-BA16-1425ABA92E08}" destId="{8BD6AA0C-4F10-42CF-8CE5-ADAEB6203DBF}" srcOrd="1" destOrd="0" parTransId="{7AE389ED-3D3B-4713-92CB-B3C8D82ACC56}" sibTransId="{D24AD93A-B293-4C54-8609-E30224B59A36}"/>
    <dgm:cxn modelId="{5461ACC2-F7EF-410C-8644-2302B62835BF}" srcId="{D3CD1925-96EC-4E30-9645-CC6265688578}" destId="{AEB3FFB0-EB69-4A46-BC4D-7C326C8DA597}" srcOrd="0" destOrd="0" parTransId="{5A5EE9F1-B848-4B68-8C6A-F6304F1E5C32}" sibTransId="{C0384A81-A6CC-45B9-A511-DECFEC0EC653}"/>
    <dgm:cxn modelId="{BC94F3C5-01EE-414A-881D-8B9D832DEC52}" type="presOf" srcId="{0722F1B8-BC60-46C7-BA16-1425ABA92E08}" destId="{00B00D5B-DE21-4445-93E2-383F75673F75}" srcOrd="0" destOrd="0" presId="urn:microsoft.com/office/officeart/2016/7/layout/BasicTimeline"/>
    <dgm:cxn modelId="{1AAE14CA-B91C-4CE5-B05C-427D429131DD}" type="presOf" srcId="{2F8E5F50-8D3E-44EB-9B28-765FE7DF9BB1}" destId="{413A782F-14F4-4E38-8887-E6A14B9A9699}" srcOrd="0" destOrd="1" presId="urn:microsoft.com/office/officeart/2016/7/layout/BasicTimeline"/>
    <dgm:cxn modelId="{A74566CA-400F-4625-9848-8D446A95245C}" srcId="{0722F1B8-BC60-46C7-BA16-1425ABA92E08}" destId="{1A0F52EA-77B8-4DAF-B0E6-925F359FADD1}" srcOrd="0" destOrd="0" parTransId="{D13424C0-B04C-48D8-80C0-BDFF1F2A9933}" sibTransId="{D03650D3-9C59-498E-945D-B91959457F54}"/>
    <dgm:cxn modelId="{DAAF8DCA-B14C-4125-A1DD-3F7A29224250}" type="presOf" srcId="{967AC9E6-48AF-4659-8583-81CDEFC287E5}" destId="{9C03FB7F-D043-475C-9B86-09D3D31F9311}" srcOrd="0" destOrd="0" presId="urn:microsoft.com/office/officeart/2016/7/layout/BasicTimeline"/>
    <dgm:cxn modelId="{A15C43CC-585D-4EB3-8A22-6D8997573471}" srcId="{E30C5D60-7F4E-48B1-8535-54B52CFC976A}" destId="{14C0322D-A5FF-4083-AA76-51BFC4EB6A40}" srcOrd="7" destOrd="0" parTransId="{25B74758-8672-4652-98EE-E26478A768C0}" sibTransId="{9015E9F6-3636-4F47-9173-CE1E0CDCEA5E}"/>
    <dgm:cxn modelId="{484409CF-4898-49A8-BABA-6BA65BE2A7C9}" type="presOf" srcId="{635A5D7E-4320-49B9-9736-720CDB822F3B}" destId="{5F0B02BB-F0DB-4976-A1F8-619A73935666}" srcOrd="0" destOrd="0" presId="urn:microsoft.com/office/officeart/2016/7/layout/BasicTimeline"/>
    <dgm:cxn modelId="{237F45D7-ED1F-4693-A6A5-332BC3498F3D}" type="presOf" srcId="{9F66E14B-354C-46CB-ACBE-9B8C443F6BA6}" destId="{FA6FAA35-757F-4FA0-AEAC-66EA59C5DD97}" srcOrd="0" destOrd="0" presId="urn:microsoft.com/office/officeart/2016/7/layout/BasicTimeline"/>
    <dgm:cxn modelId="{DA98C7DE-01CC-4C05-B6DE-3AE60D7865A9}" srcId="{967AC9E6-48AF-4659-8583-81CDEFC287E5}" destId="{635A5D7E-4320-49B9-9736-720CDB822F3B}" srcOrd="0" destOrd="0" parTransId="{6D1737C9-CF2A-41DF-ACB8-4B1CA6747381}" sibTransId="{B517C243-E824-4D4A-906A-AF0831E4A8E8}"/>
    <dgm:cxn modelId="{AEE57BDF-41BC-4E88-9BD3-11C966521A20}" srcId="{E30C5D60-7F4E-48B1-8535-54B52CFC976A}" destId="{0EBF8499-96DB-4E35-B76E-9AA8DD7E88E3}" srcOrd="8" destOrd="0" parTransId="{B7F84D73-DE9E-436A-BBD8-A48E521BB370}" sibTransId="{8067DF61-227B-4490-8F0B-D5480F75BFE4}"/>
    <dgm:cxn modelId="{551CDBE5-191F-4286-B2A5-6BE8C942E83B}" srcId="{0EBF8499-96DB-4E35-B76E-9AA8DD7E88E3}" destId="{E64B69D1-2AE9-4FDA-ACA4-BE0E8AF1F048}" srcOrd="1" destOrd="0" parTransId="{69078A9D-54CC-4567-8D93-C31908896C10}" sibTransId="{A32ACE5E-532E-40A3-B888-1EE9E6FE3281}"/>
    <dgm:cxn modelId="{176965E6-4C31-40AE-9F42-0A9F229C411A}" type="presOf" srcId="{2E786E84-1DE7-4D82-AAA4-679E9907CA68}" destId="{EBF204D3-DE86-47A2-8369-42366E486A8D}" srcOrd="0" destOrd="1" presId="urn:microsoft.com/office/officeart/2016/7/layout/BasicTimeline"/>
    <dgm:cxn modelId="{0D912BEB-51D7-4767-9465-C47443884573}" srcId="{E30C5D60-7F4E-48B1-8535-54B52CFC976A}" destId="{826162E9-DFCB-47FA-817B-BF33A49EBD29}" srcOrd="1" destOrd="0" parTransId="{58D773DB-16F5-45AA-9AEF-9B17396236EB}" sibTransId="{FD723F9C-473C-4DAF-BE86-1AD9DDD9E3F2}"/>
    <dgm:cxn modelId="{26975BEE-37B6-4498-A79C-271D66E2467F}" type="presOf" srcId="{5E74A96B-184C-48A7-A93D-F7F306F5E5E9}" destId="{ADF714CA-6AF8-43A4-BB89-E9C6707A2B6D}" srcOrd="0" destOrd="0" presId="urn:microsoft.com/office/officeart/2016/7/layout/BasicTimeline"/>
    <dgm:cxn modelId="{065767F1-A596-4EC2-9396-06DE53BBB378}" srcId="{F0917982-8761-4B6A-ABE5-B638C2E60064}" destId="{9F66E14B-354C-46CB-ACBE-9B8C443F6BA6}" srcOrd="0" destOrd="0" parTransId="{0CDF61F4-1127-4091-941D-3790A0F8261C}" sibTransId="{586391B9-EFCE-4729-B282-968E739BA548}"/>
    <dgm:cxn modelId="{0CA821F3-07A7-43D4-AB82-F50C7DF117EA}" srcId="{E30C5D60-7F4E-48B1-8535-54B52CFC976A}" destId="{F0917982-8761-4B6A-ABE5-B638C2E60064}" srcOrd="3" destOrd="0" parTransId="{6E3B066A-1EC1-4EEB-8FC1-5C4A779ADB90}" sibTransId="{6E80D14D-55D1-4025-8495-9F57C9F57D6D}"/>
    <dgm:cxn modelId="{6D6CB3F7-6AB5-4DCB-B8D7-AE0C414C48E9}" type="presOf" srcId="{B3620994-4209-4C83-A36D-2CFC89293D6B}" destId="{486A9878-EAB9-4F98-92DD-4A938DB178F4}" srcOrd="0" destOrd="2" presId="urn:microsoft.com/office/officeart/2016/7/layout/BasicTimeline"/>
    <dgm:cxn modelId="{5FD588F9-CF30-4C34-A9BE-AA34B4AEE03C}" srcId="{F0917982-8761-4B6A-ABE5-B638C2E60064}" destId="{2A0616D5-B448-4D9F-B8B4-347244415C77}" srcOrd="1" destOrd="0" parTransId="{8AC9FB5B-D2F2-4011-9FCC-EDA4AA036E22}" sibTransId="{419FF815-1F75-4AB0-A137-CC0432A2E31F}"/>
    <dgm:cxn modelId="{6084EEFD-3D65-4C8D-8E57-3A08ABFC97F4}" type="presOf" srcId="{04A7CA28-CFD3-4176-A30A-854584EFFF06}" destId="{FABACFEA-60BF-469B-B8C5-9296AF1DD12C}" srcOrd="0" destOrd="0" presId="urn:microsoft.com/office/officeart/2016/7/layout/BasicTimeline"/>
    <dgm:cxn modelId="{1B189CE5-1DFC-4959-B998-E97A3D21FAF4}" type="presParOf" srcId="{6907A1C1-146B-4E9F-9DCB-4582A93D2F4A}" destId="{6B9612DC-9564-41E2-B53D-7DAC00C67042}" srcOrd="0" destOrd="0" presId="urn:microsoft.com/office/officeart/2016/7/layout/BasicTimeline"/>
    <dgm:cxn modelId="{4C0FFA27-287E-4032-AE5F-7A7BCE863A60}" type="presParOf" srcId="{6907A1C1-146B-4E9F-9DCB-4582A93D2F4A}" destId="{0BE60B2B-E5B2-4BD8-BF5F-45E92F8EA37E}" srcOrd="1" destOrd="0" presId="urn:microsoft.com/office/officeart/2016/7/layout/BasicTimeline"/>
    <dgm:cxn modelId="{E1A6B670-D713-4A65-9646-CEE3D84843D6}" type="presParOf" srcId="{0BE60B2B-E5B2-4BD8-BF5F-45E92F8EA37E}" destId="{FE5267DC-A3A3-4BE5-A681-A286F0D0EEDE}" srcOrd="0" destOrd="0" presId="urn:microsoft.com/office/officeart/2016/7/layout/BasicTimeline"/>
    <dgm:cxn modelId="{078A5EBC-1F82-4E39-9C98-DA50CEA652D3}" type="presParOf" srcId="{FE5267DC-A3A3-4BE5-A681-A286F0D0EEDE}" destId="{9C03FB7F-D043-475C-9B86-09D3D31F9311}" srcOrd="0" destOrd="0" presId="urn:microsoft.com/office/officeart/2016/7/layout/BasicTimeline"/>
    <dgm:cxn modelId="{2D9119E3-4F6D-4DF7-8FF5-184F3253C091}" type="presParOf" srcId="{FE5267DC-A3A3-4BE5-A681-A286F0D0EEDE}" destId="{E9710DF2-B1A3-47D0-A7E4-D61E0C01326F}" srcOrd="1" destOrd="0" presId="urn:microsoft.com/office/officeart/2016/7/layout/BasicTimeline"/>
    <dgm:cxn modelId="{9AD84187-9F10-47B0-8347-8AF04E5E3312}" type="presParOf" srcId="{E9710DF2-B1A3-47D0-A7E4-D61E0C01326F}" destId="{5F0B02BB-F0DB-4976-A1F8-619A73935666}" srcOrd="0" destOrd="0" presId="urn:microsoft.com/office/officeart/2016/7/layout/BasicTimeline"/>
    <dgm:cxn modelId="{3D393DEC-ACE6-4188-B172-6B21D7F2EBDF}" type="presParOf" srcId="{E9710DF2-B1A3-47D0-A7E4-D61E0C01326F}" destId="{B70C1279-8604-4A8C-8276-619BF92E2326}" srcOrd="1" destOrd="0" presId="urn:microsoft.com/office/officeart/2016/7/layout/BasicTimeline"/>
    <dgm:cxn modelId="{2012D8F9-E3CA-4FDD-A3A4-B1FBD7D7F87E}" type="presParOf" srcId="{FE5267DC-A3A3-4BE5-A681-A286F0D0EEDE}" destId="{6D79AF6C-F565-492F-9F58-A06455753520}" srcOrd="2" destOrd="0" presId="urn:microsoft.com/office/officeart/2016/7/layout/BasicTimeline"/>
    <dgm:cxn modelId="{AC29F718-2638-41DA-8153-6E567A697BF8}" type="presParOf" srcId="{FE5267DC-A3A3-4BE5-A681-A286F0D0EEDE}" destId="{22AA648E-171A-4386-B786-B1C150C4FFE5}" srcOrd="3" destOrd="0" presId="urn:microsoft.com/office/officeart/2016/7/layout/BasicTimeline"/>
    <dgm:cxn modelId="{F2150C67-9847-41A5-A8FE-D47598A5AA7F}" type="presParOf" srcId="{FE5267DC-A3A3-4BE5-A681-A286F0D0EEDE}" destId="{739A72CC-D788-4B1C-8C2C-CCF14A66DB32}" srcOrd="4" destOrd="0" presId="urn:microsoft.com/office/officeart/2016/7/layout/BasicTimeline"/>
    <dgm:cxn modelId="{A9AB4A92-5D06-49A2-9280-1A80EAF35363}" type="presParOf" srcId="{0BE60B2B-E5B2-4BD8-BF5F-45E92F8EA37E}" destId="{D3C58EE2-46DE-4A3D-813A-936C110428D2}" srcOrd="1" destOrd="0" presId="urn:microsoft.com/office/officeart/2016/7/layout/BasicTimeline"/>
    <dgm:cxn modelId="{15DDC719-85ED-4EC1-97DA-1F98395553F1}" type="presParOf" srcId="{0BE60B2B-E5B2-4BD8-BF5F-45E92F8EA37E}" destId="{ED6E0691-B124-4F4A-9441-CEFB4DD17EAE}" srcOrd="2" destOrd="0" presId="urn:microsoft.com/office/officeart/2016/7/layout/BasicTimeline"/>
    <dgm:cxn modelId="{C01D8C51-3EC2-4F1A-B04B-827D3A3F709E}" type="presParOf" srcId="{ED6E0691-B124-4F4A-9441-CEFB4DD17EAE}" destId="{CA840542-141E-45E1-A12C-D43AFBD978F2}" srcOrd="0" destOrd="0" presId="urn:microsoft.com/office/officeart/2016/7/layout/BasicTimeline"/>
    <dgm:cxn modelId="{CB5386AB-834E-446D-9A8C-3E784CC3C37D}" type="presParOf" srcId="{ED6E0691-B124-4F4A-9441-CEFB4DD17EAE}" destId="{C5D4F02B-E24D-4229-9AFE-7946E7F2472E}" srcOrd="1" destOrd="0" presId="urn:microsoft.com/office/officeart/2016/7/layout/BasicTimeline"/>
    <dgm:cxn modelId="{6102A474-794A-4793-BB5E-5C322EB6D8CC}" type="presParOf" srcId="{C5D4F02B-E24D-4229-9AFE-7946E7F2472E}" destId="{413A782F-14F4-4E38-8887-E6A14B9A9699}" srcOrd="0" destOrd="0" presId="urn:microsoft.com/office/officeart/2016/7/layout/BasicTimeline"/>
    <dgm:cxn modelId="{045913C0-3B25-40C9-9D74-8ED8206C32F8}" type="presParOf" srcId="{C5D4F02B-E24D-4229-9AFE-7946E7F2472E}" destId="{8C9A8EFB-A0F1-4124-8D71-B742E2E58BB7}" srcOrd="1" destOrd="0" presId="urn:microsoft.com/office/officeart/2016/7/layout/BasicTimeline"/>
    <dgm:cxn modelId="{614AC29E-DD4F-4F40-AA73-C3F0421D1D4D}" type="presParOf" srcId="{ED6E0691-B124-4F4A-9441-CEFB4DD17EAE}" destId="{3B1ADD9D-8148-4B67-BABD-A7543D19711E}" srcOrd="2" destOrd="0" presId="urn:microsoft.com/office/officeart/2016/7/layout/BasicTimeline"/>
    <dgm:cxn modelId="{DCB3E049-FAAE-49B9-ACE4-BAF111A4107B}" type="presParOf" srcId="{ED6E0691-B124-4F4A-9441-CEFB4DD17EAE}" destId="{AEA56BBC-90F8-4176-8B57-B6DEC72B9B7E}" srcOrd="3" destOrd="0" presId="urn:microsoft.com/office/officeart/2016/7/layout/BasicTimeline"/>
    <dgm:cxn modelId="{52A98C48-2D8F-4DBF-9EE0-13CE80F96D09}" type="presParOf" srcId="{ED6E0691-B124-4F4A-9441-CEFB4DD17EAE}" destId="{D7A7D7D3-2488-450E-A1BF-F318DF6CEE8B}" srcOrd="4" destOrd="0" presId="urn:microsoft.com/office/officeart/2016/7/layout/BasicTimeline"/>
    <dgm:cxn modelId="{22BA2149-FCDA-4CA9-A219-389964E55136}" type="presParOf" srcId="{0BE60B2B-E5B2-4BD8-BF5F-45E92F8EA37E}" destId="{291BD23C-A005-4C23-9346-FFA45825C9D2}" srcOrd="3" destOrd="0" presId="urn:microsoft.com/office/officeart/2016/7/layout/BasicTimeline"/>
    <dgm:cxn modelId="{69B2B98A-22F3-40CA-A66F-4CDC6EAF3629}" type="presParOf" srcId="{0BE60B2B-E5B2-4BD8-BF5F-45E92F8EA37E}" destId="{F6165718-55E0-461A-9007-57B4A37B5390}" srcOrd="4" destOrd="0" presId="urn:microsoft.com/office/officeart/2016/7/layout/BasicTimeline"/>
    <dgm:cxn modelId="{AC9381DB-B778-4A5C-BFBA-9EF8ADB9B483}" type="presParOf" srcId="{F6165718-55E0-461A-9007-57B4A37B5390}" destId="{E44E274B-606A-4B66-842D-7F0DF9EC1670}" srcOrd="0" destOrd="0" presId="urn:microsoft.com/office/officeart/2016/7/layout/BasicTimeline"/>
    <dgm:cxn modelId="{ECEB1C97-1259-4DB2-ACE0-F2679396B0D0}" type="presParOf" srcId="{F6165718-55E0-461A-9007-57B4A37B5390}" destId="{C918812C-64E4-4FC6-B489-11E65D7140E3}" srcOrd="1" destOrd="0" presId="urn:microsoft.com/office/officeart/2016/7/layout/BasicTimeline"/>
    <dgm:cxn modelId="{1C8AFE6A-9AA9-449B-AB82-A22C75DC9BFA}" type="presParOf" srcId="{C918812C-64E4-4FC6-B489-11E65D7140E3}" destId="{EBF204D3-DE86-47A2-8369-42366E486A8D}" srcOrd="0" destOrd="0" presId="urn:microsoft.com/office/officeart/2016/7/layout/BasicTimeline"/>
    <dgm:cxn modelId="{B57A73AB-4403-451C-AB92-54A10790C9CF}" type="presParOf" srcId="{C918812C-64E4-4FC6-B489-11E65D7140E3}" destId="{487717AB-5B2E-492E-B0CA-DD673BDDBC10}" srcOrd="1" destOrd="0" presId="urn:microsoft.com/office/officeart/2016/7/layout/BasicTimeline"/>
    <dgm:cxn modelId="{B0751928-57AB-40A1-A575-D1373FC8A9DF}" type="presParOf" srcId="{F6165718-55E0-461A-9007-57B4A37B5390}" destId="{CD5F4A97-0E60-40E3-87E7-C13565B9D268}" srcOrd="2" destOrd="0" presId="urn:microsoft.com/office/officeart/2016/7/layout/BasicTimeline"/>
    <dgm:cxn modelId="{5F3EDA9E-6064-45BC-901E-24E6A8CFC62B}" type="presParOf" srcId="{F6165718-55E0-461A-9007-57B4A37B5390}" destId="{F2E9BE7C-0DF6-43B3-8253-33FAF31147A2}" srcOrd="3" destOrd="0" presId="urn:microsoft.com/office/officeart/2016/7/layout/BasicTimeline"/>
    <dgm:cxn modelId="{BB5FC410-7978-4402-83C1-6E129A050968}" type="presParOf" srcId="{F6165718-55E0-461A-9007-57B4A37B5390}" destId="{151298C6-3D57-40B5-9E4B-FEA0DDDDFE30}" srcOrd="4" destOrd="0" presId="urn:microsoft.com/office/officeart/2016/7/layout/BasicTimeline"/>
    <dgm:cxn modelId="{E2C482CE-EAA2-42AE-9629-004039A55C78}" type="presParOf" srcId="{0BE60B2B-E5B2-4BD8-BF5F-45E92F8EA37E}" destId="{5461152D-1ABC-4D43-BB40-BBF200222C4B}" srcOrd="5" destOrd="0" presId="urn:microsoft.com/office/officeart/2016/7/layout/BasicTimeline"/>
    <dgm:cxn modelId="{62E70D25-50A0-48FF-9435-115E563FC631}" type="presParOf" srcId="{0BE60B2B-E5B2-4BD8-BF5F-45E92F8EA37E}" destId="{9BA81E83-F8BC-4523-BB10-413B199DDDDD}" srcOrd="6" destOrd="0" presId="urn:microsoft.com/office/officeart/2016/7/layout/BasicTimeline"/>
    <dgm:cxn modelId="{5EA6F048-F76C-403F-B1CD-F936FE487868}" type="presParOf" srcId="{9BA81E83-F8BC-4523-BB10-413B199DDDDD}" destId="{BDCA1F93-84B4-4A02-A24A-1BFE361700A9}" srcOrd="0" destOrd="0" presId="urn:microsoft.com/office/officeart/2016/7/layout/BasicTimeline"/>
    <dgm:cxn modelId="{D1862AA0-B592-4B19-A3B0-0AEC14D22C6D}" type="presParOf" srcId="{9BA81E83-F8BC-4523-BB10-413B199DDDDD}" destId="{8EA49B24-1E8D-4F57-93E0-B5B4CEAFB671}" srcOrd="1" destOrd="0" presId="urn:microsoft.com/office/officeart/2016/7/layout/BasicTimeline"/>
    <dgm:cxn modelId="{70C6E9F6-3D00-4C7E-9D0F-3A35AA13D756}" type="presParOf" srcId="{8EA49B24-1E8D-4F57-93E0-B5B4CEAFB671}" destId="{FA6FAA35-757F-4FA0-AEAC-66EA59C5DD97}" srcOrd="0" destOrd="0" presId="urn:microsoft.com/office/officeart/2016/7/layout/BasicTimeline"/>
    <dgm:cxn modelId="{6B8C6631-492A-4574-8A56-F0F470E144C2}" type="presParOf" srcId="{8EA49B24-1E8D-4F57-93E0-B5B4CEAFB671}" destId="{260D653F-48B3-4642-9FF9-12E19794BA6B}" srcOrd="1" destOrd="0" presId="urn:microsoft.com/office/officeart/2016/7/layout/BasicTimeline"/>
    <dgm:cxn modelId="{C23AF052-5632-4AF9-BAAE-904BE71C4DC6}" type="presParOf" srcId="{9BA81E83-F8BC-4523-BB10-413B199DDDDD}" destId="{6816EDED-644B-4A3D-8A2A-72B9C39FF988}" srcOrd="2" destOrd="0" presId="urn:microsoft.com/office/officeart/2016/7/layout/BasicTimeline"/>
    <dgm:cxn modelId="{73537D17-EF83-4A5D-9E69-38E87B066496}" type="presParOf" srcId="{9BA81E83-F8BC-4523-BB10-413B199DDDDD}" destId="{A3D75BBB-9C11-4D90-AA56-09FA070411F7}" srcOrd="3" destOrd="0" presId="urn:microsoft.com/office/officeart/2016/7/layout/BasicTimeline"/>
    <dgm:cxn modelId="{B807B6B0-9788-4D1C-ADF3-1E531BFA26D1}" type="presParOf" srcId="{9BA81E83-F8BC-4523-BB10-413B199DDDDD}" destId="{7416E543-A177-4A12-A417-5F6F0D3D0E8D}" srcOrd="4" destOrd="0" presId="urn:microsoft.com/office/officeart/2016/7/layout/BasicTimeline"/>
    <dgm:cxn modelId="{67FD0ACE-4904-4F70-B513-7D7FD661DA95}" type="presParOf" srcId="{0BE60B2B-E5B2-4BD8-BF5F-45E92F8EA37E}" destId="{0B30B19B-1DEE-4E99-9E66-BA95410AC1D0}" srcOrd="7" destOrd="0" presId="urn:microsoft.com/office/officeart/2016/7/layout/BasicTimeline"/>
    <dgm:cxn modelId="{54A7EAC6-1EE9-4A0F-AC3C-0D41B38A800D}" type="presParOf" srcId="{0BE60B2B-E5B2-4BD8-BF5F-45E92F8EA37E}" destId="{D2108A3D-A85A-4E94-B00C-06D0DD3DDCE7}" srcOrd="8" destOrd="0" presId="urn:microsoft.com/office/officeart/2016/7/layout/BasicTimeline"/>
    <dgm:cxn modelId="{6773C3F5-46CA-4651-A169-4807284C86F9}" type="presParOf" srcId="{D2108A3D-A85A-4E94-B00C-06D0DD3DDCE7}" destId="{00B00D5B-DE21-4445-93E2-383F75673F75}" srcOrd="0" destOrd="0" presId="urn:microsoft.com/office/officeart/2016/7/layout/BasicTimeline"/>
    <dgm:cxn modelId="{741D5D43-9FD3-4F1D-B323-99B09D378053}" type="presParOf" srcId="{D2108A3D-A85A-4E94-B00C-06D0DD3DDCE7}" destId="{A68BEA46-039B-4E09-A2A7-402942CF540C}" srcOrd="1" destOrd="0" presId="urn:microsoft.com/office/officeart/2016/7/layout/BasicTimeline"/>
    <dgm:cxn modelId="{8800B5C8-6D41-4371-B676-E24B67522E2E}" type="presParOf" srcId="{A68BEA46-039B-4E09-A2A7-402942CF540C}" destId="{486A9878-EAB9-4F98-92DD-4A938DB178F4}" srcOrd="0" destOrd="0" presId="urn:microsoft.com/office/officeart/2016/7/layout/BasicTimeline"/>
    <dgm:cxn modelId="{3410D32B-29BC-4B0C-AECE-900A56788CC0}" type="presParOf" srcId="{A68BEA46-039B-4E09-A2A7-402942CF540C}" destId="{67AD8EAD-AB61-4810-89E5-D342F5797A7C}" srcOrd="1" destOrd="0" presId="urn:microsoft.com/office/officeart/2016/7/layout/BasicTimeline"/>
    <dgm:cxn modelId="{8FEEEC64-98D2-42BD-A386-67820766EED3}" type="presParOf" srcId="{D2108A3D-A85A-4E94-B00C-06D0DD3DDCE7}" destId="{50FC39CC-80DC-4B6F-83FC-3D127ACCACC4}" srcOrd="2" destOrd="0" presId="urn:microsoft.com/office/officeart/2016/7/layout/BasicTimeline"/>
    <dgm:cxn modelId="{FAE69993-FFFA-464D-A7D7-728DE4FC3CF1}" type="presParOf" srcId="{D2108A3D-A85A-4E94-B00C-06D0DD3DDCE7}" destId="{0A3C54C8-4917-4E15-BE24-019EE5EC55B7}" srcOrd="3" destOrd="0" presId="urn:microsoft.com/office/officeart/2016/7/layout/BasicTimeline"/>
    <dgm:cxn modelId="{56A5662E-CA2E-4B7A-842B-387831CAADBA}" type="presParOf" srcId="{D2108A3D-A85A-4E94-B00C-06D0DD3DDCE7}" destId="{A91288D7-8C94-4008-8AB6-77F0C52D9E4E}" srcOrd="4" destOrd="0" presId="urn:microsoft.com/office/officeart/2016/7/layout/BasicTimeline"/>
    <dgm:cxn modelId="{91E2E197-CD2F-42B1-8BBB-B68788FE235A}" type="presParOf" srcId="{0BE60B2B-E5B2-4BD8-BF5F-45E92F8EA37E}" destId="{B72437E5-B758-4D4D-8E0A-E4F9CA6134FF}" srcOrd="9" destOrd="0" presId="urn:microsoft.com/office/officeart/2016/7/layout/BasicTimeline"/>
    <dgm:cxn modelId="{2A6942BC-E83D-411C-BAD7-6D9681C4B7BC}" type="presParOf" srcId="{0BE60B2B-E5B2-4BD8-BF5F-45E92F8EA37E}" destId="{896B1E69-F797-4A45-A953-E76B17153AB0}" srcOrd="10" destOrd="0" presId="urn:microsoft.com/office/officeart/2016/7/layout/BasicTimeline"/>
    <dgm:cxn modelId="{2701421F-B04F-462A-B3E7-E6C65CCB74B2}" type="presParOf" srcId="{896B1E69-F797-4A45-A953-E76B17153AB0}" destId="{D8146C41-E05A-481D-9B2C-C38674359D0E}" srcOrd="0" destOrd="0" presId="urn:microsoft.com/office/officeart/2016/7/layout/BasicTimeline"/>
    <dgm:cxn modelId="{ED49A3FB-2C82-46A7-B0B9-17616117A4EF}" type="presParOf" srcId="{896B1E69-F797-4A45-A953-E76B17153AB0}" destId="{FE840ED8-A1DC-4E2F-8747-8432FAF0FD90}" srcOrd="1" destOrd="0" presId="urn:microsoft.com/office/officeart/2016/7/layout/BasicTimeline"/>
    <dgm:cxn modelId="{87426B0E-477A-405D-BA1F-1EF8EA8EC5B1}" type="presParOf" srcId="{FE840ED8-A1DC-4E2F-8747-8432FAF0FD90}" destId="{ADF714CA-6AF8-43A4-BB89-E9C6707A2B6D}" srcOrd="0" destOrd="0" presId="urn:microsoft.com/office/officeart/2016/7/layout/BasicTimeline"/>
    <dgm:cxn modelId="{8D9D704A-6FA9-4BB9-A200-ADA69E65C3C8}" type="presParOf" srcId="{FE840ED8-A1DC-4E2F-8747-8432FAF0FD90}" destId="{045076B4-C0C2-4152-9FBD-2CFD14C6F53C}" srcOrd="1" destOrd="0" presId="urn:microsoft.com/office/officeart/2016/7/layout/BasicTimeline"/>
    <dgm:cxn modelId="{00EC377F-4B86-4B28-B7B6-0200DFA66BA3}" type="presParOf" srcId="{896B1E69-F797-4A45-A953-E76B17153AB0}" destId="{FF5EE50F-8569-438A-8FD3-1BD7902A7B2D}" srcOrd="2" destOrd="0" presId="urn:microsoft.com/office/officeart/2016/7/layout/BasicTimeline"/>
    <dgm:cxn modelId="{A709203D-1A8D-4655-87A7-940C44AF01E6}" type="presParOf" srcId="{896B1E69-F797-4A45-A953-E76B17153AB0}" destId="{DD2C0EF1-234E-42DF-BC8E-3C3511FDFA51}" srcOrd="3" destOrd="0" presId="urn:microsoft.com/office/officeart/2016/7/layout/BasicTimeline"/>
    <dgm:cxn modelId="{88F4B370-4146-49B6-B0EF-118330FD977C}" type="presParOf" srcId="{896B1E69-F797-4A45-A953-E76B17153AB0}" destId="{10C2CF92-A28A-4D25-9D6E-1CE4F1720C00}" srcOrd="4" destOrd="0" presId="urn:microsoft.com/office/officeart/2016/7/layout/BasicTimeline"/>
    <dgm:cxn modelId="{4361F3F7-714D-4262-8DD6-1ECA722C77B0}" type="presParOf" srcId="{0BE60B2B-E5B2-4BD8-BF5F-45E92F8EA37E}" destId="{B6CFA685-0136-4781-B53F-1A1A4367CA21}" srcOrd="11" destOrd="0" presId="urn:microsoft.com/office/officeart/2016/7/layout/BasicTimeline"/>
    <dgm:cxn modelId="{61D187BF-49A0-40A6-900B-12517C11DBCD}" type="presParOf" srcId="{0BE60B2B-E5B2-4BD8-BF5F-45E92F8EA37E}" destId="{DC40FAE6-8B53-47F8-9E7E-255715D02EA4}" srcOrd="12" destOrd="0" presId="urn:microsoft.com/office/officeart/2016/7/layout/BasicTimeline"/>
    <dgm:cxn modelId="{365A061B-D8AD-471C-8AF3-6555B2D5AAE5}" type="presParOf" srcId="{DC40FAE6-8B53-47F8-9E7E-255715D02EA4}" destId="{2ED76B2E-5350-4312-87BB-8EEBDB1F26F8}" srcOrd="0" destOrd="0" presId="urn:microsoft.com/office/officeart/2016/7/layout/BasicTimeline"/>
    <dgm:cxn modelId="{3ADA22FE-694D-4389-A7D0-964953FDDFF2}" type="presParOf" srcId="{DC40FAE6-8B53-47F8-9E7E-255715D02EA4}" destId="{66C199F2-9748-4B74-A28F-DE72444180D0}" srcOrd="1" destOrd="0" presId="urn:microsoft.com/office/officeart/2016/7/layout/BasicTimeline"/>
    <dgm:cxn modelId="{CFCA6B97-9A59-4DED-A639-A2C0C848856B}" type="presParOf" srcId="{66C199F2-9748-4B74-A28F-DE72444180D0}" destId="{56246BCF-1C1F-45C9-93A4-2F5D2ABA24B4}" srcOrd="0" destOrd="0" presId="urn:microsoft.com/office/officeart/2016/7/layout/BasicTimeline"/>
    <dgm:cxn modelId="{216C8C8F-E268-4A3F-9328-D6D1BE597BAF}" type="presParOf" srcId="{66C199F2-9748-4B74-A28F-DE72444180D0}" destId="{47E7F614-29D3-445B-A103-6107993882D8}" srcOrd="1" destOrd="0" presId="urn:microsoft.com/office/officeart/2016/7/layout/BasicTimeline"/>
    <dgm:cxn modelId="{6C7CDAF1-D91A-47BE-A14B-158314E4F0C3}" type="presParOf" srcId="{DC40FAE6-8B53-47F8-9E7E-255715D02EA4}" destId="{563077CE-E9CB-4D17-845A-3E58700C643D}" srcOrd="2" destOrd="0" presId="urn:microsoft.com/office/officeart/2016/7/layout/BasicTimeline"/>
    <dgm:cxn modelId="{A36F2F19-87DE-4A26-8207-A24953F59F6D}" type="presParOf" srcId="{DC40FAE6-8B53-47F8-9E7E-255715D02EA4}" destId="{F6C34795-DAB7-431E-A2A3-B9441B263B1E}" srcOrd="3" destOrd="0" presId="urn:microsoft.com/office/officeart/2016/7/layout/BasicTimeline"/>
    <dgm:cxn modelId="{A9A6A4E1-0796-403B-86CA-8D0BFF89ED9D}" type="presParOf" srcId="{DC40FAE6-8B53-47F8-9E7E-255715D02EA4}" destId="{9172259C-242B-4943-9409-D8854572776A}" srcOrd="4" destOrd="0" presId="urn:microsoft.com/office/officeart/2016/7/layout/BasicTimeline"/>
    <dgm:cxn modelId="{1B318B57-5F75-4CBA-85DB-58A896FD5BC5}" type="presParOf" srcId="{0BE60B2B-E5B2-4BD8-BF5F-45E92F8EA37E}" destId="{FA801F9C-3C63-427E-96CD-A9B154C36D3E}" srcOrd="13" destOrd="0" presId="urn:microsoft.com/office/officeart/2016/7/layout/BasicTimeline"/>
    <dgm:cxn modelId="{25D41BD8-9E9E-46F3-8634-5ED30B9D7E10}" type="presParOf" srcId="{0BE60B2B-E5B2-4BD8-BF5F-45E92F8EA37E}" destId="{B87BF7CB-783A-45B2-A0F3-8272CE9B1932}" srcOrd="14" destOrd="0" presId="urn:microsoft.com/office/officeart/2016/7/layout/BasicTimeline"/>
    <dgm:cxn modelId="{74AB5AE5-6006-4FE4-B155-5E6A9D8F62A1}" type="presParOf" srcId="{B87BF7CB-783A-45B2-A0F3-8272CE9B1932}" destId="{19A5129D-DE22-47C3-897D-37A4B5F1E3D2}" srcOrd="0" destOrd="0" presId="urn:microsoft.com/office/officeart/2016/7/layout/BasicTimeline"/>
    <dgm:cxn modelId="{49F5F499-B56B-424F-9D20-A7ED555D0FE2}" type="presParOf" srcId="{B87BF7CB-783A-45B2-A0F3-8272CE9B1932}" destId="{29E8602E-AE90-48FF-9282-CE7C6C168C8F}" srcOrd="1" destOrd="0" presId="urn:microsoft.com/office/officeart/2016/7/layout/BasicTimeline"/>
    <dgm:cxn modelId="{48D2D749-EEC8-443F-A063-CEF503907BDA}" type="presParOf" srcId="{29E8602E-AE90-48FF-9282-CE7C6C168C8F}" destId="{FABACFEA-60BF-469B-B8C5-9296AF1DD12C}" srcOrd="0" destOrd="0" presId="urn:microsoft.com/office/officeart/2016/7/layout/BasicTimeline"/>
    <dgm:cxn modelId="{6F4A549A-FEBB-4777-9014-7BB1ED4BCD88}" type="presParOf" srcId="{29E8602E-AE90-48FF-9282-CE7C6C168C8F}" destId="{688B9A1E-888B-4618-9D98-01CA868CC75B}" srcOrd="1" destOrd="0" presId="urn:microsoft.com/office/officeart/2016/7/layout/BasicTimeline"/>
    <dgm:cxn modelId="{EBFE08F9-2DB5-4910-A98A-8C3AFD9EEC2B}" type="presParOf" srcId="{B87BF7CB-783A-45B2-A0F3-8272CE9B1932}" destId="{92520206-2761-4B3C-8C34-61A467F8E063}" srcOrd="2" destOrd="0" presId="urn:microsoft.com/office/officeart/2016/7/layout/BasicTimeline"/>
    <dgm:cxn modelId="{900A5EAA-C5E6-476A-95E9-482B1B6D6FF5}" type="presParOf" srcId="{B87BF7CB-783A-45B2-A0F3-8272CE9B1932}" destId="{891C478D-A854-4561-9033-E41A4E968562}" srcOrd="3" destOrd="0" presId="urn:microsoft.com/office/officeart/2016/7/layout/BasicTimeline"/>
    <dgm:cxn modelId="{86C741FB-D2C5-4D8F-8B6D-A9ADB93B4320}" type="presParOf" srcId="{B87BF7CB-783A-45B2-A0F3-8272CE9B1932}" destId="{DF49AE32-602C-4123-91C5-B6BAD942AAFA}" srcOrd="4" destOrd="0" presId="urn:microsoft.com/office/officeart/2016/7/layout/BasicTimeline"/>
    <dgm:cxn modelId="{8DF35C7A-71E7-489B-9D70-57C6BB3444E7}" type="presParOf" srcId="{0BE60B2B-E5B2-4BD8-BF5F-45E92F8EA37E}" destId="{CAA4E663-E43A-4B6A-9DB6-1A5546CFFEE7}" srcOrd="15" destOrd="0" presId="urn:microsoft.com/office/officeart/2016/7/layout/BasicTimeline"/>
    <dgm:cxn modelId="{716118DC-7DF8-48C2-86F7-E1A6E0B1592E}" type="presParOf" srcId="{0BE60B2B-E5B2-4BD8-BF5F-45E92F8EA37E}" destId="{4BEC6441-45D6-4206-A35C-397C3FE05856}" srcOrd="16" destOrd="0" presId="urn:microsoft.com/office/officeart/2016/7/layout/BasicTimeline"/>
    <dgm:cxn modelId="{882B1FBB-5B22-42C2-9618-A75406FA2F45}" type="presParOf" srcId="{4BEC6441-45D6-4206-A35C-397C3FE05856}" destId="{516835A2-7BB5-4F26-A939-C3ED15A504E9}" srcOrd="0" destOrd="0" presId="urn:microsoft.com/office/officeart/2016/7/layout/BasicTimeline"/>
    <dgm:cxn modelId="{BA82A34E-5A5A-43C8-9CD7-8A2AE9DC418F}" type="presParOf" srcId="{4BEC6441-45D6-4206-A35C-397C3FE05856}" destId="{4F709EA1-8866-4414-BB65-B30C28F313DB}" srcOrd="1" destOrd="0" presId="urn:microsoft.com/office/officeart/2016/7/layout/BasicTimeline"/>
    <dgm:cxn modelId="{AB7A2EA6-6436-40DB-93B8-FAE428AAA8C4}" type="presParOf" srcId="{4F709EA1-8866-4414-BB65-B30C28F313DB}" destId="{DC114A8E-6C22-45DD-9643-A3C55D79C1B7}" srcOrd="0" destOrd="0" presId="urn:microsoft.com/office/officeart/2016/7/layout/BasicTimeline"/>
    <dgm:cxn modelId="{EC6BF802-49BB-44B9-A7FE-1B1D26A91E38}" type="presParOf" srcId="{4F709EA1-8866-4414-BB65-B30C28F313DB}" destId="{6E1E5325-DA42-4B20-BBF9-0BC3ABAE2CFD}" srcOrd="1" destOrd="0" presId="urn:microsoft.com/office/officeart/2016/7/layout/BasicTimeline"/>
    <dgm:cxn modelId="{E76FD6B8-C1BE-476E-ABB0-C08C469FAC25}" type="presParOf" srcId="{4BEC6441-45D6-4206-A35C-397C3FE05856}" destId="{4A06024D-DA54-4FCC-A7B6-4BAD76423245}" srcOrd="2" destOrd="0" presId="urn:microsoft.com/office/officeart/2016/7/layout/BasicTimeline"/>
    <dgm:cxn modelId="{10E9EA6A-F2EF-4EE3-8B05-C8202C1C66EF}" type="presParOf" srcId="{4BEC6441-45D6-4206-A35C-397C3FE05856}" destId="{12B87F86-B6E3-4102-AD81-23389F3BC042}" srcOrd="3" destOrd="0" presId="urn:microsoft.com/office/officeart/2016/7/layout/BasicTimeline"/>
    <dgm:cxn modelId="{57CE57F6-CAAF-43A7-AF02-D19CC2E43DDA}" type="presParOf" srcId="{4BEC6441-45D6-4206-A35C-397C3FE05856}" destId="{6B60E323-D846-40AC-B6FF-B6FC6ECAF2C6}"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4EAC6-E0BB-43FC-8C66-4D2D029E392F}">
      <dsp:nvSpPr>
        <dsp:cNvPr id="0" name=""/>
        <dsp:cNvSpPr/>
      </dsp:nvSpPr>
      <dsp:spPr>
        <a:xfrm rot="1748340">
          <a:off x="2055028" y="3302323"/>
          <a:ext cx="825113" cy="67587"/>
        </a:xfrm>
        <a:custGeom>
          <a:avLst/>
          <a:gdLst/>
          <a:ahLst/>
          <a:cxnLst/>
          <a:rect l="0" t="0" r="0" b="0"/>
          <a:pathLst>
            <a:path>
              <a:moveTo>
                <a:pt x="0" y="33793"/>
              </a:moveTo>
              <a:lnTo>
                <a:pt x="825113" y="3379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ECB4EB-D0E0-4849-84D7-944012466BAF}">
      <dsp:nvSpPr>
        <dsp:cNvPr id="0" name=""/>
        <dsp:cNvSpPr/>
      </dsp:nvSpPr>
      <dsp:spPr>
        <a:xfrm rot="19902352">
          <a:off x="2050323" y="1925033"/>
          <a:ext cx="952808" cy="67587"/>
        </a:xfrm>
        <a:custGeom>
          <a:avLst/>
          <a:gdLst/>
          <a:ahLst/>
          <a:cxnLst/>
          <a:rect l="0" t="0" r="0" b="0"/>
          <a:pathLst>
            <a:path>
              <a:moveTo>
                <a:pt x="0" y="33793"/>
              </a:moveTo>
              <a:lnTo>
                <a:pt x="952808" y="3379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042D78-018F-4251-BBD0-AA5F2057CBB5}">
      <dsp:nvSpPr>
        <dsp:cNvPr id="0" name=""/>
        <dsp:cNvSpPr/>
      </dsp:nvSpPr>
      <dsp:spPr>
        <a:xfrm>
          <a:off x="488" y="1412354"/>
          <a:ext cx="2478532" cy="2478532"/>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18729-2295-40F4-829C-D8C1FA952DB9}">
      <dsp:nvSpPr>
        <dsp:cNvPr id="0" name=""/>
        <dsp:cNvSpPr/>
      </dsp:nvSpPr>
      <dsp:spPr>
        <a:xfrm>
          <a:off x="2863329" y="710425"/>
          <a:ext cx="1387501" cy="138750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Calibri"/>
              <a:cs typeface="Calibri"/>
            </a:rPr>
            <a:t>Shopping tricks finder</a:t>
          </a:r>
        </a:p>
      </dsp:txBody>
      <dsp:txXfrm>
        <a:off x="3066524" y="913620"/>
        <a:ext cx="981111" cy="981111"/>
      </dsp:txXfrm>
    </dsp:sp>
    <dsp:sp modelId="{5BC231DD-744E-4926-B654-78F71D0E7E81}">
      <dsp:nvSpPr>
        <dsp:cNvPr id="0" name=""/>
        <dsp:cNvSpPr/>
      </dsp:nvSpPr>
      <dsp:spPr>
        <a:xfrm>
          <a:off x="4389580" y="710425"/>
          <a:ext cx="2081251" cy="1387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rtl="0">
            <a:lnSpc>
              <a:spcPct val="90000"/>
            </a:lnSpc>
            <a:spcBef>
              <a:spcPct val="0"/>
            </a:spcBef>
            <a:spcAft>
              <a:spcPct val="15000"/>
            </a:spcAft>
            <a:buChar char="•"/>
          </a:pPr>
          <a:r>
            <a:rPr lang="en-US" sz="1700" b="1" kern="1200">
              <a:latin typeface="Calibri Light" panose="020F0302020204030204"/>
            </a:rPr>
            <a:t>A Chrome Extension</a:t>
          </a:r>
          <a:r>
            <a:rPr lang="en-US" sz="1700" kern="1200">
              <a:latin typeface="Calibri Light" panose="020F0302020204030204"/>
            </a:rPr>
            <a:t>.</a:t>
          </a:r>
          <a:endParaRPr lang="en-US" sz="1700" kern="1200"/>
        </a:p>
        <a:p>
          <a:pPr marL="171450" lvl="1" indent="-171450" algn="l" defTabSz="755650">
            <a:lnSpc>
              <a:spcPct val="90000"/>
            </a:lnSpc>
            <a:spcBef>
              <a:spcPct val="0"/>
            </a:spcBef>
            <a:spcAft>
              <a:spcPct val="15000"/>
            </a:spcAft>
            <a:buChar char="•"/>
          </a:pPr>
          <a:endParaRPr lang="en-US" sz="1700" kern="1200">
            <a:latin typeface="Calibri Light" panose="020F0302020204030204"/>
          </a:endParaRPr>
        </a:p>
        <a:p>
          <a:pPr marL="171450" lvl="1" indent="-171450" algn="l" defTabSz="755650" rtl="0">
            <a:lnSpc>
              <a:spcPct val="90000"/>
            </a:lnSpc>
            <a:spcBef>
              <a:spcPct val="0"/>
            </a:spcBef>
            <a:spcAft>
              <a:spcPct val="15000"/>
            </a:spcAft>
            <a:buChar char="•"/>
          </a:pPr>
          <a:r>
            <a:rPr lang="en-US" sz="1700" b="1" kern="1200">
              <a:latin typeface="Calibri Light" panose="020F0302020204030204"/>
            </a:rPr>
            <a:t>Detects and highlights dark patterns on shopping webpages.</a:t>
          </a:r>
          <a:endParaRPr lang="en-US" sz="1700" b="1" kern="1200"/>
        </a:p>
      </dsp:txBody>
      <dsp:txXfrm>
        <a:off x="4389580" y="710425"/>
        <a:ext cx="2081251" cy="1387501"/>
      </dsp:txXfrm>
    </dsp:sp>
    <dsp:sp modelId="{B1A3A201-FB76-41F0-9CA9-FB85899AADBB}">
      <dsp:nvSpPr>
        <dsp:cNvPr id="0" name=""/>
        <dsp:cNvSpPr/>
      </dsp:nvSpPr>
      <dsp:spPr>
        <a:xfrm>
          <a:off x="2733825" y="3155505"/>
          <a:ext cx="1487119" cy="1487119"/>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u="sng" kern="1200">
              <a:latin typeface="Calibri"/>
              <a:cs typeface="Calibri"/>
            </a:rPr>
            <a:t>dpexplain.com</a:t>
          </a:r>
        </a:p>
      </dsp:txBody>
      <dsp:txXfrm>
        <a:off x="2951609" y="3373289"/>
        <a:ext cx="1051551" cy="1051551"/>
      </dsp:txXfrm>
    </dsp:sp>
    <dsp:sp modelId="{1EE13AF9-350E-477F-B5DB-7CBB105D181A}">
      <dsp:nvSpPr>
        <dsp:cNvPr id="0" name=""/>
        <dsp:cNvSpPr/>
      </dsp:nvSpPr>
      <dsp:spPr>
        <a:xfrm>
          <a:off x="4369656" y="3155505"/>
          <a:ext cx="2230679" cy="1487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rtl="0">
            <a:lnSpc>
              <a:spcPct val="90000"/>
            </a:lnSpc>
            <a:spcBef>
              <a:spcPct val="0"/>
            </a:spcBef>
            <a:spcAft>
              <a:spcPct val="15000"/>
            </a:spcAft>
            <a:buChar char="•"/>
          </a:pPr>
          <a:r>
            <a:rPr lang="en-US" sz="1700" b="1" kern="1200">
              <a:latin typeface="Calibri Light" panose="020F0302020204030204"/>
            </a:rPr>
            <a:t>An educational website.</a:t>
          </a:r>
          <a:endParaRPr lang="en-US" sz="1700" b="1" kern="1200"/>
        </a:p>
        <a:p>
          <a:pPr marL="171450" lvl="1" indent="-171450" algn="l" defTabSz="755650">
            <a:lnSpc>
              <a:spcPct val="90000"/>
            </a:lnSpc>
            <a:spcBef>
              <a:spcPct val="0"/>
            </a:spcBef>
            <a:spcAft>
              <a:spcPct val="15000"/>
            </a:spcAft>
            <a:buChar char="•"/>
          </a:pPr>
          <a:endParaRPr lang="en-US" sz="1700" kern="1200">
            <a:latin typeface="Calibri Light" panose="020F0302020204030204"/>
          </a:endParaRPr>
        </a:p>
        <a:p>
          <a:pPr marL="171450" lvl="1" indent="-171450" algn="l" defTabSz="755650" rtl="0">
            <a:lnSpc>
              <a:spcPct val="90000"/>
            </a:lnSpc>
            <a:spcBef>
              <a:spcPct val="0"/>
            </a:spcBef>
            <a:spcAft>
              <a:spcPct val="15000"/>
            </a:spcAft>
            <a:buChar char="•"/>
          </a:pPr>
          <a:r>
            <a:rPr lang="en-US" sz="1700" b="1" kern="1200">
              <a:latin typeface="Calibri Light" panose="020F0302020204030204"/>
            </a:rPr>
            <a:t>Helps users get a better understanding on what dark patterns are.</a:t>
          </a:r>
        </a:p>
      </dsp:txBody>
      <dsp:txXfrm>
        <a:off x="4369656" y="3155505"/>
        <a:ext cx="2230679" cy="1487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B5F9C-4916-4411-B275-8B17BBF2ADC6}">
      <dsp:nvSpPr>
        <dsp:cNvPr id="0" name=""/>
        <dsp:cNvSpPr/>
      </dsp:nvSpPr>
      <dsp:spPr>
        <a:xfrm>
          <a:off x="1468" y="0"/>
          <a:ext cx="2863240" cy="49593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Version1</a:t>
          </a:r>
          <a:endParaRPr lang="en-US" sz="1900" kern="1200"/>
        </a:p>
      </dsp:txBody>
      <dsp:txXfrm>
        <a:off x="1468" y="0"/>
        <a:ext cx="2739256" cy="495937"/>
      </dsp:txXfrm>
    </dsp:sp>
    <dsp:sp modelId="{FBB6BA8F-E2A5-4C32-8B9F-99F885F1B426}">
      <dsp:nvSpPr>
        <dsp:cNvPr id="0" name=""/>
        <dsp:cNvSpPr/>
      </dsp:nvSpPr>
      <dsp:spPr>
        <a:xfrm>
          <a:off x="2292060" y="0"/>
          <a:ext cx="2863240" cy="49593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Version2</a:t>
          </a:r>
          <a:endParaRPr lang="en-US" sz="1900" kern="1200"/>
        </a:p>
      </dsp:txBody>
      <dsp:txXfrm>
        <a:off x="2540029" y="0"/>
        <a:ext cx="2367303" cy="495937"/>
      </dsp:txXfrm>
    </dsp:sp>
    <dsp:sp modelId="{94B220B3-97DE-45CA-8DFD-903EFAD9CD2D}">
      <dsp:nvSpPr>
        <dsp:cNvPr id="0" name=""/>
        <dsp:cNvSpPr/>
      </dsp:nvSpPr>
      <dsp:spPr>
        <a:xfrm>
          <a:off x="4582652" y="0"/>
          <a:ext cx="2863240" cy="495937"/>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Version3</a:t>
          </a:r>
          <a:endParaRPr lang="en-US" sz="1900" kern="1200"/>
        </a:p>
      </dsp:txBody>
      <dsp:txXfrm>
        <a:off x="4830621" y="0"/>
        <a:ext cx="2367303" cy="495937"/>
      </dsp:txXfrm>
    </dsp:sp>
    <dsp:sp modelId="{E967BBEC-109E-4F28-9D37-E5DF4BF167A7}">
      <dsp:nvSpPr>
        <dsp:cNvPr id="0" name=""/>
        <dsp:cNvSpPr/>
      </dsp:nvSpPr>
      <dsp:spPr>
        <a:xfrm>
          <a:off x="6873245" y="0"/>
          <a:ext cx="2863240" cy="495937"/>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Light" panose="020F0302020204030204"/>
            </a:rPr>
            <a:t>Version4</a:t>
          </a:r>
        </a:p>
      </dsp:txBody>
      <dsp:txXfrm>
        <a:off x="7121214" y="0"/>
        <a:ext cx="2367303" cy="495937"/>
      </dsp:txXfrm>
    </dsp:sp>
    <dsp:sp modelId="{FD79AD67-C536-477A-AEE7-5F5427CDEFC5}">
      <dsp:nvSpPr>
        <dsp:cNvPr id="0" name=""/>
        <dsp:cNvSpPr/>
      </dsp:nvSpPr>
      <dsp:spPr>
        <a:xfrm>
          <a:off x="9163837" y="0"/>
          <a:ext cx="2863240" cy="495937"/>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Light" panose="020F0302020204030204"/>
            </a:rPr>
            <a:t>Version5(</a:t>
          </a:r>
          <a:r>
            <a:rPr lang="en-US" sz="1900" b="1" kern="1200">
              <a:latin typeface="Calibri Light" panose="020F0302020204030204"/>
            </a:rPr>
            <a:t>Final Version</a:t>
          </a:r>
          <a:r>
            <a:rPr lang="en-US" sz="1900" kern="1200">
              <a:latin typeface="Calibri Light" panose="020F0302020204030204"/>
            </a:rPr>
            <a:t>)</a:t>
          </a:r>
        </a:p>
      </dsp:txBody>
      <dsp:txXfrm>
        <a:off x="9411806" y="0"/>
        <a:ext cx="2367303" cy="495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57840-F046-473D-A1B1-B3DC60DD5074}">
      <dsp:nvSpPr>
        <dsp:cNvPr id="0" name=""/>
        <dsp:cNvSpPr/>
      </dsp:nvSpPr>
      <dsp:spPr>
        <a:xfrm>
          <a:off x="6725" y="2074016"/>
          <a:ext cx="2347293" cy="19360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Light" panose="020F0302020204030204"/>
            </a:rPr>
            <a:t>UI was inheriting styles from webpages it was opened on.</a:t>
          </a:r>
          <a:endParaRPr lang="en-US" sz="15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Presenting our data through a content script was difficult. </a:t>
          </a:r>
          <a:endParaRPr lang="en-US" sz="1500" kern="1200"/>
        </a:p>
      </dsp:txBody>
      <dsp:txXfrm>
        <a:off x="51278" y="2118569"/>
        <a:ext cx="2258187" cy="1432057"/>
      </dsp:txXfrm>
    </dsp:sp>
    <dsp:sp modelId="{613DBBEB-11E8-4EF1-B13F-C5869E2089D7}">
      <dsp:nvSpPr>
        <dsp:cNvPr id="0" name=""/>
        <dsp:cNvSpPr/>
      </dsp:nvSpPr>
      <dsp:spPr>
        <a:xfrm>
          <a:off x="1329787" y="2549285"/>
          <a:ext cx="2567698" cy="2567698"/>
        </a:xfrm>
        <a:prstGeom prst="leftCircularArrow">
          <a:avLst>
            <a:gd name="adj1" fmla="val 3073"/>
            <a:gd name="adj2" fmla="val 377503"/>
            <a:gd name="adj3" fmla="val 2153014"/>
            <a:gd name="adj4" fmla="val 9024489"/>
            <a:gd name="adj5" fmla="val 3586"/>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864AE39-9E3D-4BC4-A582-30915621B258}">
      <dsp:nvSpPr>
        <dsp:cNvPr id="0" name=""/>
        <dsp:cNvSpPr/>
      </dsp:nvSpPr>
      <dsp:spPr>
        <a:xfrm>
          <a:off x="528345" y="3595179"/>
          <a:ext cx="2086482" cy="8297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A side window style UI + ToolBar, injected onto page through a content script.</a:t>
          </a:r>
          <a:endParaRPr lang="en-US" sz="1400" kern="1200"/>
        </a:p>
      </dsp:txBody>
      <dsp:txXfrm>
        <a:off x="552647" y="3619481"/>
        <a:ext cx="2037878" cy="781121"/>
      </dsp:txXfrm>
    </dsp:sp>
    <dsp:sp modelId="{61278DC8-BF8A-46E4-8FF2-3B5BA55AE1A2}">
      <dsp:nvSpPr>
        <dsp:cNvPr id="0" name=""/>
        <dsp:cNvSpPr/>
      </dsp:nvSpPr>
      <dsp:spPr>
        <a:xfrm>
          <a:off x="2990619" y="2074016"/>
          <a:ext cx="2347293" cy="19360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Light" panose="020F0302020204030204"/>
            </a:rPr>
            <a:t>Made message and data passing in the extension very complicated and unreliable. </a:t>
          </a:r>
          <a:endParaRPr lang="en-US" sz="15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Toolbar was scraped as it served a limited purpose</a:t>
          </a:r>
        </a:p>
      </dsp:txBody>
      <dsp:txXfrm>
        <a:off x="3035172" y="2533432"/>
        <a:ext cx="2258187" cy="1432057"/>
      </dsp:txXfrm>
    </dsp:sp>
    <dsp:sp modelId="{FD38B3C2-E1A0-4FEB-B9C0-372407A0A697}">
      <dsp:nvSpPr>
        <dsp:cNvPr id="0" name=""/>
        <dsp:cNvSpPr/>
      </dsp:nvSpPr>
      <dsp:spPr>
        <a:xfrm>
          <a:off x="4294121" y="891164"/>
          <a:ext cx="2867630" cy="2867630"/>
        </a:xfrm>
        <a:prstGeom prst="circularArrow">
          <a:avLst>
            <a:gd name="adj1" fmla="val 2752"/>
            <a:gd name="adj2" fmla="val 335480"/>
            <a:gd name="adj3" fmla="val 19489009"/>
            <a:gd name="adj4" fmla="val 12575511"/>
            <a:gd name="adj5" fmla="val 3211"/>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4E8E4F6-E820-4636-AF44-5CA5F8887DDD}">
      <dsp:nvSpPr>
        <dsp:cNvPr id="0" name=""/>
        <dsp:cNvSpPr/>
      </dsp:nvSpPr>
      <dsp:spPr>
        <a:xfrm>
          <a:off x="3512240" y="1659153"/>
          <a:ext cx="2086482" cy="8297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t>A side window style </a:t>
          </a:r>
          <a:r>
            <a:rPr lang="en-US" sz="1400" kern="1200">
              <a:latin typeface="Calibri Light" panose="020F0302020204030204"/>
            </a:rPr>
            <a:t>UI to be a webpage shown through an iframe.</a:t>
          </a:r>
          <a:endParaRPr lang="en-US" sz="1400" kern="1200"/>
        </a:p>
      </dsp:txBody>
      <dsp:txXfrm>
        <a:off x="3536542" y="1683455"/>
        <a:ext cx="2037878" cy="781121"/>
      </dsp:txXfrm>
    </dsp:sp>
    <dsp:sp modelId="{DF2BEB63-6CFA-41ED-839E-F7167E3B8012}">
      <dsp:nvSpPr>
        <dsp:cNvPr id="0" name=""/>
        <dsp:cNvSpPr/>
      </dsp:nvSpPr>
      <dsp:spPr>
        <a:xfrm>
          <a:off x="5974514" y="2074016"/>
          <a:ext cx="2347293" cy="19360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Light" panose="020F0302020204030204"/>
            </a:rPr>
            <a:t>Removed all problems that came with the before solutions</a:t>
          </a:r>
          <a:endParaRPr lang="en-US" sz="1500" kern="1200"/>
        </a:p>
        <a:p>
          <a:pPr marL="114300" lvl="1" indent="-114300" algn="l" defTabSz="666750" rtl="0">
            <a:lnSpc>
              <a:spcPct val="90000"/>
            </a:lnSpc>
            <a:spcBef>
              <a:spcPct val="0"/>
            </a:spcBef>
            <a:spcAft>
              <a:spcPct val="15000"/>
            </a:spcAft>
            <a:buChar char="•"/>
          </a:pPr>
          <a:r>
            <a:rPr lang="en-US" sz="1500" kern="1200">
              <a:latin typeface="Calibri Light" panose="020F0302020204030204"/>
            </a:rPr>
            <a:t>However no longer possible for UI to be a side window</a:t>
          </a:r>
          <a:endParaRPr lang="en-US" sz="1500" kern="1200"/>
        </a:p>
      </dsp:txBody>
      <dsp:txXfrm>
        <a:off x="6019067" y="2118569"/>
        <a:ext cx="2258187" cy="1432057"/>
      </dsp:txXfrm>
    </dsp:sp>
    <dsp:sp modelId="{ACCEB9E3-E5D4-4BF9-A618-E29E43A683CF}">
      <dsp:nvSpPr>
        <dsp:cNvPr id="0" name=""/>
        <dsp:cNvSpPr/>
      </dsp:nvSpPr>
      <dsp:spPr>
        <a:xfrm>
          <a:off x="7297576" y="2549285"/>
          <a:ext cx="2567698" cy="2567698"/>
        </a:xfrm>
        <a:prstGeom prst="leftCircularArrow">
          <a:avLst>
            <a:gd name="adj1" fmla="val 3073"/>
            <a:gd name="adj2" fmla="val 377503"/>
            <a:gd name="adj3" fmla="val 2153014"/>
            <a:gd name="adj4" fmla="val 9024489"/>
            <a:gd name="adj5" fmla="val 3586"/>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E6858C1-7786-44C2-BEFD-EED967DA3FBE}">
      <dsp:nvSpPr>
        <dsp:cNvPr id="0" name=""/>
        <dsp:cNvSpPr/>
      </dsp:nvSpPr>
      <dsp:spPr>
        <a:xfrm>
          <a:off x="6496135" y="3595179"/>
          <a:ext cx="2086482" cy="8297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alibri Light" panose="020F0302020204030204"/>
            </a:rPr>
            <a:t>UI to be in the popup of the chrome extension.</a:t>
          </a:r>
          <a:endParaRPr lang="en-US" sz="1400" kern="1200"/>
        </a:p>
      </dsp:txBody>
      <dsp:txXfrm>
        <a:off x="6520437" y="3619481"/>
        <a:ext cx="2037878" cy="781121"/>
      </dsp:txXfrm>
    </dsp:sp>
    <dsp:sp modelId="{2CEBE336-C928-4BD8-BB73-5C126E547362}">
      <dsp:nvSpPr>
        <dsp:cNvPr id="0" name=""/>
        <dsp:cNvSpPr/>
      </dsp:nvSpPr>
      <dsp:spPr>
        <a:xfrm>
          <a:off x="8958409" y="2074016"/>
          <a:ext cx="2347293" cy="19360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alibri Light" panose="020F0302020204030204"/>
            </a:rPr>
            <a:t>FAQ section, checkbox scanner and percentage of page visible added.</a:t>
          </a:r>
        </a:p>
        <a:p>
          <a:pPr marL="114300" lvl="1" indent="-114300" algn="l" defTabSz="666750" rtl="0">
            <a:lnSpc>
              <a:spcPct val="90000"/>
            </a:lnSpc>
            <a:spcBef>
              <a:spcPct val="0"/>
            </a:spcBef>
            <a:spcAft>
              <a:spcPct val="15000"/>
            </a:spcAft>
            <a:buChar char="•"/>
          </a:pPr>
          <a:r>
            <a:rPr lang="en-US" sz="1500" kern="1200">
              <a:latin typeface="Calibri Light" panose="020F0302020204030204"/>
            </a:rPr>
            <a:t>Final version of the extension at the end of this stage.</a:t>
          </a:r>
        </a:p>
      </dsp:txBody>
      <dsp:txXfrm>
        <a:off x="9002962" y="2533432"/>
        <a:ext cx="2258187" cy="1432057"/>
      </dsp:txXfrm>
    </dsp:sp>
    <dsp:sp modelId="{726EEA86-8C59-4603-8CEB-022C337E115D}">
      <dsp:nvSpPr>
        <dsp:cNvPr id="0" name=""/>
        <dsp:cNvSpPr/>
      </dsp:nvSpPr>
      <dsp:spPr>
        <a:xfrm>
          <a:off x="9480030" y="1659153"/>
          <a:ext cx="2086482" cy="829725"/>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t>UI size increased so more info and features can be displayed</a:t>
          </a:r>
          <a:endParaRPr lang="en-US" sz="1400" kern="1200">
            <a:latin typeface="Calibri Light" panose="020F0302020204030204"/>
          </a:endParaRPr>
        </a:p>
      </dsp:txBody>
      <dsp:txXfrm>
        <a:off x="9504332" y="1683455"/>
        <a:ext cx="2037878" cy="7811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72F63-443F-4022-AE80-64A9E9573D80}">
      <dsp:nvSpPr>
        <dsp:cNvPr id="0" name=""/>
        <dsp:cNvSpPr/>
      </dsp:nvSpPr>
      <dsp:spPr>
        <a:xfrm>
          <a:off x="1189546" y="574272"/>
          <a:ext cx="1296267" cy="1296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800B2-5B62-4C68-851E-D81EDE3E8330}">
      <dsp:nvSpPr>
        <dsp:cNvPr id="0" name=""/>
        <dsp:cNvSpPr/>
      </dsp:nvSpPr>
      <dsp:spPr>
        <a:xfrm>
          <a:off x="397382" y="2226388"/>
          <a:ext cx="288059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Node Server</a:t>
          </a:r>
        </a:p>
      </dsp:txBody>
      <dsp:txXfrm>
        <a:off x="397382" y="2226388"/>
        <a:ext cx="2880594" cy="720000"/>
      </dsp:txXfrm>
    </dsp:sp>
    <dsp:sp modelId="{D0FF7330-0958-4C97-88D3-D306AF1F43AF}">
      <dsp:nvSpPr>
        <dsp:cNvPr id="0" name=""/>
        <dsp:cNvSpPr/>
      </dsp:nvSpPr>
      <dsp:spPr>
        <a:xfrm>
          <a:off x="4574245" y="574272"/>
          <a:ext cx="1296267" cy="1296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C396A0-2539-4BD1-998F-E33629503781}">
      <dsp:nvSpPr>
        <dsp:cNvPr id="0" name=""/>
        <dsp:cNvSpPr/>
      </dsp:nvSpPr>
      <dsp:spPr>
        <a:xfrm>
          <a:off x="3782081" y="2226388"/>
          <a:ext cx="288059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Restful API</a:t>
          </a:r>
        </a:p>
      </dsp:txBody>
      <dsp:txXfrm>
        <a:off x="3782081" y="2226388"/>
        <a:ext cx="2880594" cy="720000"/>
      </dsp:txXfrm>
    </dsp:sp>
    <dsp:sp modelId="{39BB79CE-DDE1-473F-94E3-DCAC5D54774B}">
      <dsp:nvSpPr>
        <dsp:cNvPr id="0" name=""/>
        <dsp:cNvSpPr/>
      </dsp:nvSpPr>
      <dsp:spPr>
        <a:xfrm>
          <a:off x="7958944" y="574272"/>
          <a:ext cx="1296267" cy="1296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66389-2DE9-43E7-9D76-D6D461BA9BE7}">
      <dsp:nvSpPr>
        <dsp:cNvPr id="0" name=""/>
        <dsp:cNvSpPr/>
      </dsp:nvSpPr>
      <dsp:spPr>
        <a:xfrm>
          <a:off x="7166780" y="2226388"/>
          <a:ext cx="288059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Restful API using AWS services</a:t>
          </a:r>
        </a:p>
      </dsp:txBody>
      <dsp:txXfrm>
        <a:off x="7166780" y="2226388"/>
        <a:ext cx="2880594"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78475-E5A3-40D6-8327-BB44D2A1189E}">
      <dsp:nvSpPr>
        <dsp:cNvPr id="0" name=""/>
        <dsp:cNvSpPr/>
      </dsp:nvSpPr>
      <dsp:spPr>
        <a:xfrm>
          <a:off x="0" y="46563"/>
          <a:ext cx="4863888" cy="45571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Chrome Extension</a:t>
          </a:r>
        </a:p>
      </dsp:txBody>
      <dsp:txXfrm>
        <a:off x="22246" y="68809"/>
        <a:ext cx="4819396" cy="411223"/>
      </dsp:txXfrm>
    </dsp:sp>
    <dsp:sp modelId="{4848891D-FAFE-4F35-A072-FC9E5408D05F}">
      <dsp:nvSpPr>
        <dsp:cNvPr id="0" name=""/>
        <dsp:cNvSpPr/>
      </dsp:nvSpPr>
      <dsp:spPr>
        <a:xfrm>
          <a:off x="0" y="502278"/>
          <a:ext cx="4863888"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2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b="1" kern="1200"/>
            <a:t>User sends a report.</a:t>
          </a:r>
        </a:p>
      </dsp:txBody>
      <dsp:txXfrm>
        <a:off x="0" y="502278"/>
        <a:ext cx="4863888" cy="314640"/>
      </dsp:txXfrm>
    </dsp:sp>
    <dsp:sp modelId="{90A08A8E-77D5-4B39-BEBE-85EC1CD744AC}">
      <dsp:nvSpPr>
        <dsp:cNvPr id="0" name=""/>
        <dsp:cNvSpPr/>
      </dsp:nvSpPr>
      <dsp:spPr>
        <a:xfrm>
          <a:off x="0" y="816918"/>
          <a:ext cx="4863888" cy="455715"/>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Node Server</a:t>
          </a:r>
        </a:p>
      </dsp:txBody>
      <dsp:txXfrm>
        <a:off x="22246" y="839164"/>
        <a:ext cx="4819396" cy="411223"/>
      </dsp:txXfrm>
    </dsp:sp>
    <dsp:sp modelId="{74E0006D-EDD3-4712-BCF6-580F1FAF454E}">
      <dsp:nvSpPr>
        <dsp:cNvPr id="0" name=""/>
        <dsp:cNvSpPr/>
      </dsp:nvSpPr>
      <dsp:spPr>
        <a:xfrm>
          <a:off x="0" y="1272633"/>
          <a:ext cx="4863888"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2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b="1" kern="1200"/>
            <a:t>Formats appropriate data.</a:t>
          </a:r>
        </a:p>
      </dsp:txBody>
      <dsp:txXfrm>
        <a:off x="0" y="1272633"/>
        <a:ext cx="4863888" cy="314640"/>
      </dsp:txXfrm>
    </dsp:sp>
    <dsp:sp modelId="{C836B6CF-B718-4856-B0DF-304734F2F637}">
      <dsp:nvSpPr>
        <dsp:cNvPr id="0" name=""/>
        <dsp:cNvSpPr/>
      </dsp:nvSpPr>
      <dsp:spPr>
        <a:xfrm>
          <a:off x="0" y="1587273"/>
          <a:ext cx="4863888" cy="455715"/>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AWS DynamoDB</a:t>
          </a:r>
        </a:p>
      </dsp:txBody>
      <dsp:txXfrm>
        <a:off x="22246" y="1609519"/>
        <a:ext cx="4819396" cy="411223"/>
      </dsp:txXfrm>
    </dsp:sp>
    <dsp:sp modelId="{705C2E22-1AFE-4FB7-89A8-1CC2986B57EE}">
      <dsp:nvSpPr>
        <dsp:cNvPr id="0" name=""/>
        <dsp:cNvSpPr/>
      </dsp:nvSpPr>
      <dsp:spPr>
        <a:xfrm>
          <a:off x="0" y="2042988"/>
          <a:ext cx="4863888"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2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b="1" kern="1200"/>
            <a:t>Stores the data into the database</a:t>
          </a:r>
          <a:r>
            <a:rPr lang="en-GB" sz="1500" b="1" kern="1200">
              <a:latin typeface="Calibri Light" panose="020F0302020204030204"/>
            </a:rPr>
            <a:t>.</a:t>
          </a:r>
          <a:endParaRPr lang="en-GB" sz="1500" b="1" kern="1200"/>
        </a:p>
      </dsp:txBody>
      <dsp:txXfrm>
        <a:off x="0" y="2042988"/>
        <a:ext cx="4863888" cy="314640"/>
      </dsp:txXfrm>
    </dsp:sp>
    <dsp:sp modelId="{BC0318CB-82E9-47B6-BACE-C43BA555C30C}">
      <dsp:nvSpPr>
        <dsp:cNvPr id="0" name=""/>
        <dsp:cNvSpPr/>
      </dsp:nvSpPr>
      <dsp:spPr>
        <a:xfrm>
          <a:off x="0" y="2357628"/>
          <a:ext cx="4863888" cy="455715"/>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Management Website</a:t>
          </a:r>
        </a:p>
      </dsp:txBody>
      <dsp:txXfrm>
        <a:off x="22246" y="2379874"/>
        <a:ext cx="4819396" cy="411223"/>
      </dsp:txXfrm>
    </dsp:sp>
    <dsp:sp modelId="{99755520-2FC9-4C8A-B95D-3D7FE2621D5B}">
      <dsp:nvSpPr>
        <dsp:cNvPr id="0" name=""/>
        <dsp:cNvSpPr/>
      </dsp:nvSpPr>
      <dsp:spPr>
        <a:xfrm>
          <a:off x="0" y="2813343"/>
          <a:ext cx="4863888"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2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b="1" kern="1200"/>
            <a:t>The reports are listed here to be screened.</a:t>
          </a:r>
        </a:p>
      </dsp:txBody>
      <dsp:txXfrm>
        <a:off x="0" y="2813343"/>
        <a:ext cx="4863888" cy="314640"/>
      </dsp:txXfrm>
    </dsp:sp>
    <dsp:sp modelId="{8B2DC37C-6A85-4F53-81F2-709131A8005F}">
      <dsp:nvSpPr>
        <dsp:cNvPr id="0" name=""/>
        <dsp:cNvSpPr/>
      </dsp:nvSpPr>
      <dsp:spPr>
        <a:xfrm>
          <a:off x="0" y="3127982"/>
          <a:ext cx="4863888" cy="455715"/>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AWS DynamoDB</a:t>
          </a:r>
        </a:p>
      </dsp:txBody>
      <dsp:txXfrm>
        <a:off x="22246" y="3150228"/>
        <a:ext cx="4819396" cy="411223"/>
      </dsp:txXfrm>
    </dsp:sp>
    <dsp:sp modelId="{992B88B2-759C-424C-BE6F-A1357A9301E3}">
      <dsp:nvSpPr>
        <dsp:cNvPr id="0" name=""/>
        <dsp:cNvSpPr/>
      </dsp:nvSpPr>
      <dsp:spPr>
        <a:xfrm>
          <a:off x="0" y="3583697"/>
          <a:ext cx="4863888"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42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b="1" kern="1200"/>
            <a:t>If the report is accurate, then it is stored in the Dataset database.</a:t>
          </a:r>
        </a:p>
      </dsp:txBody>
      <dsp:txXfrm>
        <a:off x="0" y="3583697"/>
        <a:ext cx="4863888" cy="471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612DC-9564-41E2-B53D-7DAC00C67042}">
      <dsp:nvSpPr>
        <dsp:cNvPr id="0" name=""/>
        <dsp:cNvSpPr/>
      </dsp:nvSpPr>
      <dsp:spPr>
        <a:xfrm>
          <a:off x="0" y="2925477"/>
          <a:ext cx="11015472" cy="0"/>
        </a:xfrm>
        <a:prstGeom prst="lin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9C03FB7F-D043-475C-9B86-09D3D31F9311}">
      <dsp:nvSpPr>
        <dsp:cNvPr id="0" name=""/>
        <dsp:cNvSpPr/>
      </dsp:nvSpPr>
      <dsp:spPr>
        <a:xfrm>
          <a:off x="118975" y="3141962"/>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rtl="0">
            <a:lnSpc>
              <a:spcPct val="90000"/>
            </a:lnSpc>
            <a:spcBef>
              <a:spcPct val="0"/>
            </a:spcBef>
            <a:spcAft>
              <a:spcPct val="35000"/>
            </a:spcAft>
            <a:buNone/>
            <a:defRPr b="1"/>
          </a:pPr>
          <a:r>
            <a:rPr lang="en-US" sz="1400" kern="1200">
              <a:solidFill>
                <a:srgbClr val="C00000"/>
              </a:solidFill>
              <a:latin typeface="Calibri Light"/>
              <a:cs typeface="Times New Roman"/>
            </a:rPr>
            <a:t>7 DP (Dark Pattern) Category Detection + Classification (Deployed)</a:t>
          </a:r>
        </a:p>
      </dsp:txBody>
      <dsp:txXfrm>
        <a:off x="118975" y="3141962"/>
        <a:ext cx="1718155" cy="661157"/>
      </dsp:txXfrm>
    </dsp:sp>
    <dsp:sp modelId="{5F0B02BB-F0DB-4976-A1F8-619A73935666}">
      <dsp:nvSpPr>
        <dsp:cNvPr id="0" name=""/>
        <dsp:cNvSpPr/>
      </dsp:nvSpPr>
      <dsp:spPr>
        <a:xfrm>
          <a:off x="1828" y="816208"/>
          <a:ext cx="1952449" cy="997587"/>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Calibri Light"/>
              <a:cs typeface="Times New Roman"/>
            </a:rPr>
            <a:t>1. DP Category Detection and Classification</a:t>
          </a:r>
        </a:p>
      </dsp:txBody>
      <dsp:txXfrm>
        <a:off x="50526" y="864906"/>
        <a:ext cx="1855053" cy="900191"/>
      </dsp:txXfrm>
    </dsp:sp>
    <dsp:sp modelId="{6D79AF6C-F565-492F-9F58-A06455753520}">
      <dsp:nvSpPr>
        <dsp:cNvPr id="0" name=""/>
        <dsp:cNvSpPr/>
      </dsp:nvSpPr>
      <dsp:spPr>
        <a:xfrm>
          <a:off x="978053" y="1813795"/>
          <a:ext cx="0" cy="11116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A840542-141E-45E1-A12C-D43AFBD978F2}">
      <dsp:nvSpPr>
        <dsp:cNvPr id="0" name=""/>
        <dsp:cNvSpPr/>
      </dsp:nvSpPr>
      <dsp:spPr>
        <a:xfrm>
          <a:off x="1251396" y="2047833"/>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Calibri Light"/>
              <a:cs typeface="Times New Roman"/>
            </a:rPr>
            <a:t>7 DP Category Detection Improving</a:t>
          </a:r>
        </a:p>
      </dsp:txBody>
      <dsp:txXfrm>
        <a:off x="1251396" y="2047833"/>
        <a:ext cx="1718155" cy="661157"/>
      </dsp:txXfrm>
    </dsp:sp>
    <dsp:sp modelId="{22AA648E-171A-4386-B786-B1C150C4FFE5}">
      <dsp:nvSpPr>
        <dsp:cNvPr id="0" name=""/>
        <dsp:cNvSpPr/>
      </dsp:nvSpPr>
      <dsp:spPr>
        <a:xfrm>
          <a:off x="934171" y="2881594"/>
          <a:ext cx="87764" cy="8776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3A782F-14F4-4E38-8887-E6A14B9A9699}">
      <dsp:nvSpPr>
        <dsp:cNvPr id="0" name=""/>
        <dsp:cNvSpPr/>
      </dsp:nvSpPr>
      <dsp:spPr>
        <a:xfrm>
          <a:off x="1134249" y="4037158"/>
          <a:ext cx="1952449" cy="1059936"/>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Times New Roman"/>
            </a:rPr>
            <a:t>1. Enriched dataset with misclassification data</a:t>
          </a:r>
        </a:p>
        <a:p>
          <a:pPr marL="0" lvl="0" indent="0" algn="l" defTabSz="533400">
            <a:lnSpc>
              <a:spcPct val="90000"/>
            </a:lnSpc>
            <a:spcBef>
              <a:spcPct val="0"/>
            </a:spcBef>
            <a:spcAft>
              <a:spcPct val="35000"/>
            </a:spcAft>
            <a:buNone/>
          </a:pPr>
          <a:r>
            <a:rPr lang="en-US" sz="1200" kern="1200">
              <a:latin typeface="Calibri Light"/>
              <a:cs typeface="Times New Roman"/>
            </a:rPr>
            <a:t>2. Problem: Low precision (high FP rate)</a:t>
          </a:r>
        </a:p>
      </dsp:txBody>
      <dsp:txXfrm>
        <a:off x="1185991" y="4088900"/>
        <a:ext cx="1848965" cy="956452"/>
      </dsp:txXfrm>
    </dsp:sp>
    <dsp:sp modelId="{3B1ADD9D-8148-4B67-BABD-A7543D19711E}">
      <dsp:nvSpPr>
        <dsp:cNvPr id="0" name=""/>
        <dsp:cNvSpPr/>
      </dsp:nvSpPr>
      <dsp:spPr>
        <a:xfrm>
          <a:off x="2110474" y="2925476"/>
          <a:ext cx="0" cy="1111681"/>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44E274B-606A-4B66-842D-7F0DF9EC1670}">
      <dsp:nvSpPr>
        <dsp:cNvPr id="0" name=""/>
        <dsp:cNvSpPr/>
      </dsp:nvSpPr>
      <dsp:spPr>
        <a:xfrm>
          <a:off x="2383816" y="3141962"/>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Calibri Light"/>
              <a:cs typeface="Times New Roman"/>
            </a:rPr>
            <a:t>8 DP Types Detection </a:t>
          </a:r>
        </a:p>
      </dsp:txBody>
      <dsp:txXfrm>
        <a:off x="2383816" y="3141962"/>
        <a:ext cx="1718155" cy="661157"/>
      </dsp:txXfrm>
    </dsp:sp>
    <dsp:sp modelId="{AEA56BBC-90F8-4176-8B57-B6DEC72B9B7E}">
      <dsp:nvSpPr>
        <dsp:cNvPr id="0" name=""/>
        <dsp:cNvSpPr/>
      </dsp:nvSpPr>
      <dsp:spPr>
        <a:xfrm>
          <a:off x="2066591" y="2881594"/>
          <a:ext cx="87764" cy="87764"/>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BF204D3-DE86-47A2-8369-42366E486A8D}">
      <dsp:nvSpPr>
        <dsp:cNvPr id="0" name=""/>
        <dsp:cNvSpPr/>
      </dsp:nvSpPr>
      <dsp:spPr>
        <a:xfrm>
          <a:off x="2266670" y="192715"/>
          <a:ext cx="1952449" cy="162107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Times New Roman"/>
            </a:rPr>
            <a:t>1. Filtered data including only 8 dark pattern types</a:t>
          </a:r>
        </a:p>
        <a:p>
          <a:pPr marL="0" lvl="0" indent="0" algn="l" defTabSz="533400">
            <a:lnSpc>
              <a:spcPct val="90000"/>
            </a:lnSpc>
            <a:spcBef>
              <a:spcPct val="0"/>
            </a:spcBef>
            <a:spcAft>
              <a:spcPct val="35000"/>
            </a:spcAft>
            <a:buNone/>
          </a:pPr>
          <a:r>
            <a:rPr lang="en-US" sz="1200" b="0" kern="1200">
              <a:latin typeface="Calibri Light"/>
              <a:cs typeface="Times New Roman"/>
            </a:rPr>
            <a:t>2. Problem: Precision score was still low. Because of "Trick Questions" and "Pressured Selling"</a:t>
          </a:r>
        </a:p>
      </dsp:txBody>
      <dsp:txXfrm>
        <a:off x="2345805" y="271850"/>
        <a:ext cx="1794179" cy="1462809"/>
      </dsp:txXfrm>
    </dsp:sp>
    <dsp:sp modelId="{CD5F4A97-0E60-40E3-87E7-C13565B9D268}">
      <dsp:nvSpPr>
        <dsp:cNvPr id="0" name=""/>
        <dsp:cNvSpPr/>
      </dsp:nvSpPr>
      <dsp:spPr>
        <a:xfrm>
          <a:off x="3242894" y="1813795"/>
          <a:ext cx="0" cy="1111681"/>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DCA1F93-84B4-4A02-A24A-1BFE361700A9}">
      <dsp:nvSpPr>
        <dsp:cNvPr id="0" name=""/>
        <dsp:cNvSpPr/>
      </dsp:nvSpPr>
      <dsp:spPr>
        <a:xfrm>
          <a:off x="3516237" y="2047833"/>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latin typeface="Calibri Light"/>
              <a:cs typeface="Times New Roman"/>
            </a:rPr>
            <a:t>5 DP Types Detection</a:t>
          </a:r>
        </a:p>
      </dsp:txBody>
      <dsp:txXfrm>
        <a:off x="3516237" y="2047833"/>
        <a:ext cx="1718155" cy="661157"/>
      </dsp:txXfrm>
    </dsp:sp>
    <dsp:sp modelId="{F2E9BE7C-0DF6-43B3-8253-33FAF31147A2}">
      <dsp:nvSpPr>
        <dsp:cNvPr id="0" name=""/>
        <dsp:cNvSpPr/>
      </dsp:nvSpPr>
      <dsp:spPr>
        <a:xfrm>
          <a:off x="3199012" y="2881594"/>
          <a:ext cx="87764" cy="877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A6FAA35-757F-4FA0-AEAC-66EA59C5DD97}">
      <dsp:nvSpPr>
        <dsp:cNvPr id="0" name=""/>
        <dsp:cNvSpPr/>
      </dsp:nvSpPr>
      <dsp:spPr>
        <a:xfrm>
          <a:off x="3399090" y="4037158"/>
          <a:ext cx="1952449" cy="1246984"/>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Times New Roman"/>
            </a:rPr>
            <a:t>1. Filtered data including only 5 dark pattern types</a:t>
          </a:r>
        </a:p>
        <a:p>
          <a:pPr marL="0" lvl="0" indent="0" algn="l" defTabSz="533400">
            <a:lnSpc>
              <a:spcPct val="90000"/>
            </a:lnSpc>
            <a:spcBef>
              <a:spcPct val="0"/>
            </a:spcBef>
            <a:spcAft>
              <a:spcPct val="35000"/>
            </a:spcAft>
            <a:buNone/>
          </a:pPr>
          <a:r>
            <a:rPr lang="en-US" sz="1200" b="0" kern="1200">
              <a:latin typeface="Calibri Light"/>
              <a:cs typeface="Times New Roman"/>
            </a:rPr>
            <a:t>2. Found the overfitting caused by certain type of noise</a:t>
          </a:r>
        </a:p>
      </dsp:txBody>
      <dsp:txXfrm>
        <a:off x="3459963" y="4098031"/>
        <a:ext cx="1830703" cy="1125238"/>
      </dsp:txXfrm>
    </dsp:sp>
    <dsp:sp modelId="{6816EDED-644B-4A3D-8A2A-72B9C39FF988}">
      <dsp:nvSpPr>
        <dsp:cNvPr id="0" name=""/>
        <dsp:cNvSpPr/>
      </dsp:nvSpPr>
      <dsp:spPr>
        <a:xfrm>
          <a:off x="4375315" y="2925476"/>
          <a:ext cx="0" cy="1111681"/>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0B00D5B-DE21-4445-93E2-383F75673F75}">
      <dsp:nvSpPr>
        <dsp:cNvPr id="0" name=""/>
        <dsp:cNvSpPr/>
      </dsp:nvSpPr>
      <dsp:spPr>
        <a:xfrm>
          <a:off x="4648658" y="3141962"/>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rtl="0">
            <a:lnSpc>
              <a:spcPct val="90000"/>
            </a:lnSpc>
            <a:spcBef>
              <a:spcPct val="0"/>
            </a:spcBef>
            <a:spcAft>
              <a:spcPct val="35000"/>
            </a:spcAft>
            <a:buNone/>
            <a:defRPr b="1"/>
          </a:pPr>
          <a:r>
            <a:rPr lang="en-US" sz="1400" b="1" kern="1200">
              <a:solidFill>
                <a:srgbClr val="C00000"/>
              </a:solidFill>
              <a:latin typeface="Calibri Light"/>
              <a:cs typeface="Times New Roman"/>
            </a:rPr>
            <a:t>Noise-removed 5 DP Type Detection (Deployed)</a:t>
          </a:r>
        </a:p>
      </dsp:txBody>
      <dsp:txXfrm>
        <a:off x="4648658" y="3141962"/>
        <a:ext cx="1718155" cy="661157"/>
      </dsp:txXfrm>
    </dsp:sp>
    <dsp:sp modelId="{A3D75BBB-9C11-4D90-AA56-09FA070411F7}">
      <dsp:nvSpPr>
        <dsp:cNvPr id="0" name=""/>
        <dsp:cNvSpPr/>
      </dsp:nvSpPr>
      <dsp:spPr>
        <a:xfrm>
          <a:off x="4331433" y="2881594"/>
          <a:ext cx="87764" cy="8776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86A9878-EAB9-4F98-92DD-4A938DB178F4}">
      <dsp:nvSpPr>
        <dsp:cNvPr id="0" name=""/>
        <dsp:cNvSpPr/>
      </dsp:nvSpPr>
      <dsp:spPr>
        <a:xfrm>
          <a:off x="4531511" y="0"/>
          <a:ext cx="1952449" cy="181379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Times New Roman"/>
            </a:rPr>
            <a:t>1. Removed noises in the data, e.g., detailed size, location, product name info</a:t>
          </a:r>
        </a:p>
        <a:p>
          <a:pPr marL="0" lvl="0" indent="0" algn="l" defTabSz="533400">
            <a:lnSpc>
              <a:spcPct val="90000"/>
            </a:lnSpc>
            <a:spcBef>
              <a:spcPct val="0"/>
            </a:spcBef>
            <a:spcAft>
              <a:spcPct val="35000"/>
            </a:spcAft>
            <a:buNone/>
          </a:pPr>
          <a:r>
            <a:rPr lang="en-US" sz="1200" b="0" kern="1200">
              <a:latin typeface="Calibri Light"/>
              <a:cs typeface="Times New Roman"/>
            </a:rPr>
            <a:t>2. Problem: overfitting existed on keywords</a:t>
          </a:r>
        </a:p>
        <a:p>
          <a:pPr marL="0" lvl="0" indent="0" algn="l" defTabSz="533400">
            <a:lnSpc>
              <a:spcPct val="90000"/>
            </a:lnSpc>
            <a:spcBef>
              <a:spcPct val="0"/>
            </a:spcBef>
            <a:spcAft>
              <a:spcPct val="35000"/>
            </a:spcAft>
            <a:buNone/>
          </a:pPr>
          <a:r>
            <a:rPr lang="en-US" sz="1200" b="0" kern="1200">
              <a:latin typeface="Calibri Light"/>
              <a:cs typeface="Times New Roman"/>
            </a:rPr>
            <a:t>3. Add keywords filtering in data preprocessing</a:t>
          </a:r>
        </a:p>
      </dsp:txBody>
      <dsp:txXfrm>
        <a:off x="4620053" y="88542"/>
        <a:ext cx="1775365" cy="1636711"/>
      </dsp:txXfrm>
    </dsp:sp>
    <dsp:sp modelId="{50FC39CC-80DC-4B6F-83FC-3D127ACCACC4}">
      <dsp:nvSpPr>
        <dsp:cNvPr id="0" name=""/>
        <dsp:cNvSpPr/>
      </dsp:nvSpPr>
      <dsp:spPr>
        <a:xfrm>
          <a:off x="5507736" y="1813795"/>
          <a:ext cx="0" cy="1111681"/>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8146C41-E05A-481D-9B2C-C38674359D0E}">
      <dsp:nvSpPr>
        <dsp:cNvPr id="0" name=""/>
        <dsp:cNvSpPr/>
      </dsp:nvSpPr>
      <dsp:spPr>
        <a:xfrm>
          <a:off x="5781078" y="2047833"/>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rtl="0">
            <a:lnSpc>
              <a:spcPct val="90000"/>
            </a:lnSpc>
            <a:spcBef>
              <a:spcPct val="0"/>
            </a:spcBef>
            <a:spcAft>
              <a:spcPct val="35000"/>
            </a:spcAft>
            <a:buNone/>
            <a:defRPr b="1"/>
          </a:pPr>
          <a:r>
            <a:rPr lang="en-US" sz="1400" b="1" kern="1200">
              <a:solidFill>
                <a:srgbClr val="C00000"/>
              </a:solidFill>
              <a:latin typeface="Calibri Light"/>
              <a:cs typeface="Arial"/>
            </a:rPr>
            <a:t>5 DP Type Classification (Deployed)</a:t>
          </a:r>
        </a:p>
      </dsp:txBody>
      <dsp:txXfrm>
        <a:off x="5781078" y="2047833"/>
        <a:ext cx="1718155" cy="661157"/>
      </dsp:txXfrm>
    </dsp:sp>
    <dsp:sp modelId="{0A3C54C8-4917-4E15-BE24-019EE5EC55B7}">
      <dsp:nvSpPr>
        <dsp:cNvPr id="0" name=""/>
        <dsp:cNvSpPr/>
      </dsp:nvSpPr>
      <dsp:spPr>
        <a:xfrm>
          <a:off x="5463853" y="2881594"/>
          <a:ext cx="87764" cy="87764"/>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DF714CA-6AF8-43A4-BB89-E9C6707A2B6D}">
      <dsp:nvSpPr>
        <dsp:cNvPr id="0" name=""/>
        <dsp:cNvSpPr/>
      </dsp:nvSpPr>
      <dsp:spPr>
        <a:xfrm>
          <a:off x="5663931" y="4037158"/>
          <a:ext cx="1952449" cy="1434032"/>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Arial"/>
            </a:rPr>
            <a:t>1. Pattern type classification retrained on 5 DP dataset</a:t>
          </a:r>
        </a:p>
        <a:p>
          <a:pPr marL="0" lvl="0" indent="0" algn="l" defTabSz="533400">
            <a:lnSpc>
              <a:spcPct val="90000"/>
            </a:lnSpc>
            <a:spcBef>
              <a:spcPct val="0"/>
            </a:spcBef>
            <a:spcAft>
              <a:spcPct val="35000"/>
            </a:spcAft>
            <a:buNone/>
          </a:pPr>
          <a:r>
            <a:rPr lang="en-US" sz="1200" b="0" kern="1200">
              <a:latin typeface="Calibri Light"/>
              <a:cs typeface="Arial"/>
            </a:rPr>
            <a:t>2. Lowercase</a:t>
          </a:r>
          <a:r>
            <a:rPr lang="en-US" sz="1200" kern="1200">
              <a:latin typeface="Calibri Light"/>
              <a:cs typeface="Arial"/>
            </a:rPr>
            <a:t> models and noise free models were trained but not useful</a:t>
          </a:r>
        </a:p>
      </dsp:txBody>
      <dsp:txXfrm>
        <a:off x="5733935" y="4107162"/>
        <a:ext cx="1812441" cy="1294024"/>
      </dsp:txXfrm>
    </dsp:sp>
    <dsp:sp modelId="{FF5EE50F-8569-438A-8FD3-1BD7902A7B2D}">
      <dsp:nvSpPr>
        <dsp:cNvPr id="0" name=""/>
        <dsp:cNvSpPr/>
      </dsp:nvSpPr>
      <dsp:spPr>
        <a:xfrm>
          <a:off x="6640156" y="2925476"/>
          <a:ext cx="0" cy="1111681"/>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ED76B2E-5350-4312-87BB-8EEBDB1F26F8}">
      <dsp:nvSpPr>
        <dsp:cNvPr id="0" name=""/>
        <dsp:cNvSpPr/>
      </dsp:nvSpPr>
      <dsp:spPr>
        <a:xfrm>
          <a:off x="6913499" y="3141962"/>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rtl="0">
            <a:lnSpc>
              <a:spcPct val="90000"/>
            </a:lnSpc>
            <a:spcBef>
              <a:spcPct val="0"/>
            </a:spcBef>
            <a:spcAft>
              <a:spcPct val="35000"/>
            </a:spcAft>
            <a:buNone/>
            <a:defRPr b="1"/>
          </a:pPr>
          <a:r>
            <a:rPr lang="en-US" sz="1400" b="1" kern="1200">
              <a:solidFill>
                <a:srgbClr val="C00000"/>
              </a:solidFill>
              <a:latin typeface="Calibri Light"/>
              <a:cs typeface="Arial"/>
            </a:rPr>
            <a:t>Enriched Dataset 5 DP Type Detection + Classification (Deployed)</a:t>
          </a:r>
        </a:p>
      </dsp:txBody>
      <dsp:txXfrm>
        <a:off x="6913499" y="3141962"/>
        <a:ext cx="1718155" cy="661157"/>
      </dsp:txXfrm>
    </dsp:sp>
    <dsp:sp modelId="{DD2C0EF1-234E-42DF-BC8E-3C3511FDFA51}">
      <dsp:nvSpPr>
        <dsp:cNvPr id="0" name=""/>
        <dsp:cNvSpPr/>
      </dsp:nvSpPr>
      <dsp:spPr>
        <a:xfrm>
          <a:off x="6596274" y="2881594"/>
          <a:ext cx="87764" cy="8776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6246BCF-1C1F-45C9-93A4-2F5D2ABA24B4}">
      <dsp:nvSpPr>
        <dsp:cNvPr id="0" name=""/>
        <dsp:cNvSpPr/>
      </dsp:nvSpPr>
      <dsp:spPr>
        <a:xfrm>
          <a:off x="6796352" y="192715"/>
          <a:ext cx="1952449" cy="162107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Arial"/>
            </a:rPr>
            <a:t>1. Enriched with web scraping data  for detection and classification</a:t>
          </a:r>
        </a:p>
        <a:p>
          <a:pPr marL="0" lvl="0" indent="0" algn="l" defTabSz="533400">
            <a:lnSpc>
              <a:spcPct val="90000"/>
            </a:lnSpc>
            <a:spcBef>
              <a:spcPct val="0"/>
            </a:spcBef>
            <a:spcAft>
              <a:spcPct val="35000"/>
            </a:spcAft>
            <a:buNone/>
          </a:pPr>
          <a:r>
            <a:rPr lang="en-US" sz="1200" b="0" kern="1200">
              <a:latin typeface="Calibri Light"/>
              <a:cs typeface="Arial"/>
            </a:rPr>
            <a:t>2. Re-trained pattern types detection models and classification models.</a:t>
          </a:r>
        </a:p>
      </dsp:txBody>
      <dsp:txXfrm>
        <a:off x="6875487" y="271850"/>
        <a:ext cx="1794179" cy="1462809"/>
      </dsp:txXfrm>
    </dsp:sp>
    <dsp:sp modelId="{563077CE-E9CB-4D17-845A-3E58700C643D}">
      <dsp:nvSpPr>
        <dsp:cNvPr id="0" name=""/>
        <dsp:cNvSpPr/>
      </dsp:nvSpPr>
      <dsp:spPr>
        <a:xfrm>
          <a:off x="7772577" y="1813795"/>
          <a:ext cx="0" cy="1111681"/>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9A5129D-DE22-47C3-897D-37A4B5F1E3D2}">
      <dsp:nvSpPr>
        <dsp:cNvPr id="0" name=""/>
        <dsp:cNvSpPr/>
      </dsp:nvSpPr>
      <dsp:spPr>
        <a:xfrm>
          <a:off x="8045920" y="2047833"/>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rtl="0">
            <a:lnSpc>
              <a:spcPct val="90000"/>
            </a:lnSpc>
            <a:spcBef>
              <a:spcPct val="0"/>
            </a:spcBef>
            <a:spcAft>
              <a:spcPct val="35000"/>
            </a:spcAft>
            <a:buNone/>
            <a:defRPr b="1"/>
          </a:pPr>
          <a:r>
            <a:rPr lang="en-US" sz="1400" b="1" kern="1200" err="1">
              <a:solidFill>
                <a:srgbClr val="C00000"/>
              </a:solidFill>
              <a:latin typeface="Calibri Light"/>
              <a:cs typeface="Arial"/>
            </a:rPr>
            <a:t>Confirmshaming</a:t>
          </a:r>
          <a:r>
            <a:rPr lang="en-US" sz="1400" b="1" kern="1200">
              <a:solidFill>
                <a:srgbClr val="C00000"/>
              </a:solidFill>
              <a:latin typeface="Calibri Light"/>
              <a:cs typeface="Arial"/>
            </a:rPr>
            <a:t> DP Detection (Deployed)</a:t>
          </a:r>
        </a:p>
      </dsp:txBody>
      <dsp:txXfrm>
        <a:off x="8045920" y="2047833"/>
        <a:ext cx="1718155" cy="661157"/>
      </dsp:txXfrm>
    </dsp:sp>
    <dsp:sp modelId="{F6C34795-DAB7-431E-A2A3-B9441B263B1E}">
      <dsp:nvSpPr>
        <dsp:cNvPr id="0" name=""/>
        <dsp:cNvSpPr/>
      </dsp:nvSpPr>
      <dsp:spPr>
        <a:xfrm>
          <a:off x="7728695" y="2881594"/>
          <a:ext cx="87764" cy="87764"/>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ABACFEA-60BF-469B-B8C5-9296AF1DD12C}">
      <dsp:nvSpPr>
        <dsp:cNvPr id="0" name=""/>
        <dsp:cNvSpPr/>
      </dsp:nvSpPr>
      <dsp:spPr>
        <a:xfrm>
          <a:off x="7928773" y="4037158"/>
          <a:ext cx="1952449" cy="1813795"/>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Arial"/>
            </a:rPr>
            <a:t>1. Developed 6 versions including data before / after enriching</a:t>
          </a:r>
        </a:p>
        <a:p>
          <a:pPr marL="0" lvl="0" indent="0" algn="l" defTabSz="533400">
            <a:lnSpc>
              <a:spcPct val="90000"/>
            </a:lnSpc>
            <a:spcBef>
              <a:spcPct val="0"/>
            </a:spcBef>
            <a:spcAft>
              <a:spcPct val="35000"/>
            </a:spcAft>
            <a:buNone/>
          </a:pPr>
          <a:r>
            <a:rPr lang="en-US" sz="1200" b="0" kern="1200">
              <a:latin typeface="Calibri Light"/>
              <a:cs typeface="Arial"/>
            </a:rPr>
            <a:t>2. Case-sensitive and lowercase models were trained and compared</a:t>
          </a:r>
        </a:p>
        <a:p>
          <a:pPr marL="0" lvl="0" indent="0" algn="l" defTabSz="533400">
            <a:lnSpc>
              <a:spcPct val="90000"/>
            </a:lnSpc>
            <a:spcBef>
              <a:spcPct val="0"/>
            </a:spcBef>
            <a:spcAft>
              <a:spcPct val="35000"/>
            </a:spcAft>
            <a:buNone/>
          </a:pPr>
          <a:r>
            <a:rPr lang="en-US" sz="1200" b="0" kern="1200">
              <a:latin typeface="Calibri Light"/>
              <a:cs typeface="Arial"/>
            </a:rPr>
            <a:t>3. Problem: Bernoulli Naïve Bayes went into fully underfitting situation</a:t>
          </a:r>
        </a:p>
      </dsp:txBody>
      <dsp:txXfrm>
        <a:off x="8017315" y="4125700"/>
        <a:ext cx="1775365" cy="1636711"/>
      </dsp:txXfrm>
    </dsp:sp>
    <dsp:sp modelId="{92520206-2761-4B3C-8C34-61A467F8E063}">
      <dsp:nvSpPr>
        <dsp:cNvPr id="0" name=""/>
        <dsp:cNvSpPr/>
      </dsp:nvSpPr>
      <dsp:spPr>
        <a:xfrm>
          <a:off x="8904997" y="2925476"/>
          <a:ext cx="0" cy="1111681"/>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16835A2-7BB5-4F26-A939-C3ED15A504E9}">
      <dsp:nvSpPr>
        <dsp:cNvPr id="0" name=""/>
        <dsp:cNvSpPr/>
      </dsp:nvSpPr>
      <dsp:spPr>
        <a:xfrm>
          <a:off x="9178340" y="3141962"/>
          <a:ext cx="1718155" cy="66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latin typeface="Calibri Light"/>
              <a:cs typeface="Arial"/>
            </a:rPr>
            <a:t>Balanced </a:t>
          </a:r>
          <a:r>
            <a:rPr lang="en-US" sz="1400" b="1" kern="1200" err="1">
              <a:latin typeface="Calibri Light"/>
              <a:cs typeface="Arial"/>
            </a:rPr>
            <a:t>Confirmshaming</a:t>
          </a:r>
          <a:r>
            <a:rPr lang="en-US" sz="1400" b="1" kern="1200">
              <a:latin typeface="Calibri Light"/>
              <a:cs typeface="Arial"/>
            </a:rPr>
            <a:t> Data</a:t>
          </a:r>
        </a:p>
      </dsp:txBody>
      <dsp:txXfrm>
        <a:off x="9178340" y="3141962"/>
        <a:ext cx="1718155" cy="661157"/>
      </dsp:txXfrm>
    </dsp:sp>
    <dsp:sp modelId="{891C478D-A854-4561-9033-E41A4E968562}">
      <dsp:nvSpPr>
        <dsp:cNvPr id="0" name=""/>
        <dsp:cNvSpPr/>
      </dsp:nvSpPr>
      <dsp:spPr>
        <a:xfrm>
          <a:off x="8861115" y="2881594"/>
          <a:ext cx="87764" cy="8776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C114A8E-6C22-45DD-9643-A3C55D79C1B7}">
      <dsp:nvSpPr>
        <dsp:cNvPr id="0" name=""/>
        <dsp:cNvSpPr/>
      </dsp:nvSpPr>
      <dsp:spPr>
        <a:xfrm>
          <a:off x="9061193" y="0"/>
          <a:ext cx="1952449" cy="1813795"/>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Arial"/>
            </a:rPr>
            <a:t>1. Balanced training data using Random Duplicating Oversampling and SMOTE.</a:t>
          </a:r>
        </a:p>
        <a:p>
          <a:pPr marL="0" lvl="0" indent="0" algn="l" defTabSz="533400">
            <a:lnSpc>
              <a:spcPct val="90000"/>
            </a:lnSpc>
            <a:spcBef>
              <a:spcPct val="0"/>
            </a:spcBef>
            <a:spcAft>
              <a:spcPct val="35000"/>
            </a:spcAft>
            <a:buNone/>
          </a:pPr>
          <a:r>
            <a:rPr lang="en-US" sz="1200" b="0" kern="1200">
              <a:latin typeface="Calibri Light"/>
              <a:cs typeface="Arial"/>
            </a:rPr>
            <a:t>2. Results: Bernoulli Naïve Bayes started learning but still went into overfitting.</a:t>
          </a:r>
        </a:p>
      </dsp:txBody>
      <dsp:txXfrm>
        <a:off x="9149735" y="88542"/>
        <a:ext cx="1775365" cy="1636711"/>
      </dsp:txXfrm>
    </dsp:sp>
    <dsp:sp modelId="{4A06024D-DA54-4FCC-A7B6-4BAD76423245}">
      <dsp:nvSpPr>
        <dsp:cNvPr id="0" name=""/>
        <dsp:cNvSpPr/>
      </dsp:nvSpPr>
      <dsp:spPr>
        <a:xfrm>
          <a:off x="10037418" y="1813795"/>
          <a:ext cx="0" cy="1111681"/>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2B87F86-B6E3-4102-AD81-23389F3BC042}">
      <dsp:nvSpPr>
        <dsp:cNvPr id="0" name=""/>
        <dsp:cNvSpPr/>
      </dsp:nvSpPr>
      <dsp:spPr>
        <a:xfrm>
          <a:off x="9993536" y="2881594"/>
          <a:ext cx="87764" cy="8776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2A22A-A174-4024-BCFF-0C7A8575C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F0551EC-D8B3-4491-B9E3-3E548AEC2B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A17DDF-1AFF-4D7B-83A0-B23621F12BD0}"/>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0FBE4563-FADF-4163-ADFB-BF18694B19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86625-34FB-4CE9-B7F8-1D7702E8BC6C}"/>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1962317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A7CD-3BE3-48E2-851C-E5B29B2AD2C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FD4C06-BFBC-4E29-BFEA-C00C816F5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648E4D-7D4A-45F2-8D18-855C643C148B}"/>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E8AD2817-12C1-4329-846D-5CCDA99BB0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A375EE-C4FF-4650-B510-2A5384E7ED5F}"/>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3970721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C23C3-9CA5-486C-9CF5-D9EFA0160E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02E553-0E5C-4C5A-B3EA-0C2D8BC8E5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98396E-13AF-4E4B-AEE0-53AF742AB4AB}"/>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38977247-D9C8-45ED-BE4D-77AE624245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DDBB7A-64EF-41EA-A909-920FA855DA32}"/>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361574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5118-26C5-4A97-B911-E531EFB533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A09F7F-3FB3-455D-AEE9-66983A427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BCBC1F-37CF-479C-A241-5F051C67EF10}"/>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8CC885F5-C14E-4BC8-BFBF-2AEC4DC0F4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A9BD62-F5D4-42EB-8616-55AF5107F31F}"/>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3749959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F1E3-70D0-4600-9D2C-B9A960520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79A455-9B3F-4C79-AC93-5B410AFE5E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E281D1-F311-45CC-BF93-8F0B142D00D2}"/>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066865BC-537B-4C86-8B40-B9087C5480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A069F2-D59B-44D5-BFB2-B3F127ED1CF7}"/>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380725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45ED-9836-45DC-BD28-8E7671D9C6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8919CA-B0F5-4347-A482-07555EF43F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79D379C-0A04-48FD-8FBD-9C0E990F61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671117F-6587-4244-B2EE-3E6260DED764}"/>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6" name="Footer Placeholder 5">
            <a:extLst>
              <a:ext uri="{FF2B5EF4-FFF2-40B4-BE49-F238E27FC236}">
                <a16:creationId xmlns:a16="http://schemas.microsoft.com/office/drawing/2014/main" id="{4E7B5EFC-0F09-4DAD-9717-1633F4F73C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9B2C68-78C9-4D69-9F64-08533126778B}"/>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14558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15B5-5370-4300-B038-C7793DD8137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6FB435-7D73-45D4-B21E-B87088404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039DD-4C16-4A80-B733-D662A7F643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DD2D13-3593-49BE-973C-7C727392D3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B5B78A-D03B-48E2-B3A6-CA15A70B0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6CAD379-43B3-4A51-BFCA-0FC7FBDC4C54}"/>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8" name="Footer Placeholder 7">
            <a:extLst>
              <a:ext uri="{FF2B5EF4-FFF2-40B4-BE49-F238E27FC236}">
                <a16:creationId xmlns:a16="http://schemas.microsoft.com/office/drawing/2014/main" id="{736D4FD0-F1AD-4594-A753-0C5C9A72047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1321CC8-3D04-4E39-A60D-B8769E223FE6}"/>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258311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1A5A-473D-4C5F-B4AF-FE639361062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AEA16CD-EB1A-418C-BFAE-D79EC8066B01}"/>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4" name="Footer Placeholder 3">
            <a:extLst>
              <a:ext uri="{FF2B5EF4-FFF2-40B4-BE49-F238E27FC236}">
                <a16:creationId xmlns:a16="http://schemas.microsoft.com/office/drawing/2014/main" id="{DDEED159-3DC5-4761-8EA3-CA91F2866F5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E70E193-EB2A-45B6-973F-35601272FAFB}"/>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250450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7AC0B-0FFA-47A1-AC99-5F8E511AEE9A}"/>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3" name="Footer Placeholder 2">
            <a:extLst>
              <a:ext uri="{FF2B5EF4-FFF2-40B4-BE49-F238E27FC236}">
                <a16:creationId xmlns:a16="http://schemas.microsoft.com/office/drawing/2014/main" id="{D6CE611B-E6F8-4968-B3BA-787CDC16F1F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F11A58-4C5A-4D24-BA9A-D81EF0B936BD}"/>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352457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9279-7399-47F6-B891-95606C5FC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F327A8A-FB0C-4AA8-9C4B-572059E022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6650927-E6A3-46D2-8C04-75E12AF3A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F90B0-CAE6-4B9B-BEBC-D9F76E01EB63}"/>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6" name="Footer Placeholder 5">
            <a:extLst>
              <a:ext uri="{FF2B5EF4-FFF2-40B4-BE49-F238E27FC236}">
                <a16:creationId xmlns:a16="http://schemas.microsoft.com/office/drawing/2014/main" id="{A1367CFE-61B4-4A44-AB56-A02BBCA747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2678FF-7FFF-4155-92CE-07546BD7A95C}"/>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27694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CDFE-841A-47D6-9EAB-A1FE60FCB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0DC863-B0EC-42AD-8E18-369ADBF0EB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70FC36-41E8-4241-8906-056317E0E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244020-5767-4BCE-B5FB-BF5543EEAA36}"/>
              </a:ext>
            </a:extLst>
          </p:cNvPr>
          <p:cNvSpPr>
            <a:spLocks noGrp="1"/>
          </p:cNvSpPr>
          <p:nvPr>
            <p:ph type="dt" sz="half" idx="10"/>
          </p:nvPr>
        </p:nvSpPr>
        <p:spPr/>
        <p:txBody>
          <a:bodyPr/>
          <a:lstStyle/>
          <a:p>
            <a:fld id="{942ACCEB-531F-444A-88EB-F78A8C42F8E0}" type="datetimeFigureOut">
              <a:rPr lang="en-GB" smtClean="0"/>
              <a:t>19/09/2024</a:t>
            </a:fld>
            <a:endParaRPr lang="en-GB"/>
          </a:p>
        </p:txBody>
      </p:sp>
      <p:sp>
        <p:nvSpPr>
          <p:cNvPr id="6" name="Footer Placeholder 5">
            <a:extLst>
              <a:ext uri="{FF2B5EF4-FFF2-40B4-BE49-F238E27FC236}">
                <a16:creationId xmlns:a16="http://schemas.microsoft.com/office/drawing/2014/main" id="{1919D43F-19CB-44DA-857A-29160A58E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65CBFB-A62A-4B72-BE33-9EA0E34FA86D}"/>
              </a:ext>
            </a:extLst>
          </p:cNvPr>
          <p:cNvSpPr>
            <a:spLocks noGrp="1"/>
          </p:cNvSpPr>
          <p:nvPr>
            <p:ph type="sldNum" sz="quarter" idx="12"/>
          </p:nvPr>
        </p:nvSpPr>
        <p:spPr/>
        <p:txBody>
          <a:bodyPr/>
          <a:lstStyle/>
          <a:p>
            <a:fld id="{C1E057BB-F8E2-4EBA-B211-07EA15D7E420}" type="slidenum">
              <a:rPr lang="en-GB" smtClean="0"/>
              <a:t>‹#›</a:t>
            </a:fld>
            <a:endParaRPr lang="en-GB"/>
          </a:p>
        </p:txBody>
      </p:sp>
    </p:spTree>
    <p:extLst>
      <p:ext uri="{BB962C8B-B14F-4D97-AF65-F5344CB8AC3E}">
        <p14:creationId xmlns:p14="http://schemas.microsoft.com/office/powerpoint/2010/main" val="277809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1BC13-785C-421C-902B-B65C93CF0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893122-281F-4642-A8B4-D1D06FB6CB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8D7D4-0F9A-4208-9E07-3A704F470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ACCEB-531F-444A-88EB-F78A8C42F8E0}" type="datetimeFigureOut">
              <a:rPr lang="en-GB" smtClean="0"/>
              <a:t>19/09/2024</a:t>
            </a:fld>
            <a:endParaRPr lang="en-GB"/>
          </a:p>
        </p:txBody>
      </p:sp>
      <p:sp>
        <p:nvSpPr>
          <p:cNvPr id="5" name="Footer Placeholder 4">
            <a:extLst>
              <a:ext uri="{FF2B5EF4-FFF2-40B4-BE49-F238E27FC236}">
                <a16:creationId xmlns:a16="http://schemas.microsoft.com/office/drawing/2014/main" id="{82D8E315-D003-4AD7-8A39-04B8DBB62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E788279-6B94-42EE-AC00-972EEDC31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057BB-F8E2-4EBA-B211-07EA15D7E420}" type="slidenum">
              <a:rPr lang="en-GB" smtClean="0"/>
              <a:t>‹#›</a:t>
            </a:fld>
            <a:endParaRPr lang="en-GB"/>
          </a:p>
        </p:txBody>
      </p:sp>
    </p:spTree>
    <p:extLst>
      <p:ext uri="{BB962C8B-B14F-4D97-AF65-F5344CB8AC3E}">
        <p14:creationId xmlns:p14="http://schemas.microsoft.com/office/powerpoint/2010/main" val="869337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diagramColors" Target="../diagrams/colors2.xml"/><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diagramLayout" Target="../diagrams/layout2.xml"/><Relationship Id="rId5" Type="http://schemas.openxmlformats.org/officeDocument/2006/relationships/image" Target="../media/image11.png"/><Relationship Id="rId10" Type="http://schemas.openxmlformats.org/officeDocument/2006/relationships/diagramData" Target="../diagrams/data2.xml"/><Relationship Id="rId4" Type="http://schemas.openxmlformats.org/officeDocument/2006/relationships/image" Target="../media/image10.jpeg"/><Relationship Id="rId9" Type="http://schemas.openxmlformats.org/officeDocument/2006/relationships/image" Target="../media/image15.jpeg"/><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0" name="Title 3">
            <a:extLst>
              <a:ext uri="{FF2B5EF4-FFF2-40B4-BE49-F238E27FC236}">
                <a16:creationId xmlns:a16="http://schemas.microsoft.com/office/drawing/2014/main" id="{9CB2F93F-587B-4B79-BBAC-BB7F2116D035}"/>
              </a:ext>
            </a:extLst>
          </p:cNvPr>
          <p:cNvSpPr txBox="1">
            <a:spLocks/>
          </p:cNvSpPr>
          <p:nvPr/>
        </p:nvSpPr>
        <p:spPr>
          <a:xfrm>
            <a:off x="121920" y="2231835"/>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latin typeface="Calibri"/>
                <a:ea typeface="Cambria"/>
                <a:cs typeface="Calibri Light"/>
              </a:rPr>
              <a:t>Dark Pattern Detecto</a:t>
            </a:r>
            <a:r>
              <a:rPr lang="en-GB" b="1">
                <a:latin typeface="Calibri"/>
                <a:cs typeface="Calibri"/>
              </a:rPr>
              <a:t>r</a:t>
            </a:r>
            <a:br>
              <a:rPr lang="en-GB"/>
            </a:br>
            <a:endParaRPr lang="en-GB">
              <a:cs typeface="Calibri Light"/>
            </a:endParaRPr>
          </a:p>
        </p:txBody>
      </p:sp>
      <p:sp>
        <p:nvSpPr>
          <p:cNvPr id="31" name="Subtitle 4">
            <a:extLst>
              <a:ext uri="{FF2B5EF4-FFF2-40B4-BE49-F238E27FC236}">
                <a16:creationId xmlns:a16="http://schemas.microsoft.com/office/drawing/2014/main" id="{55B7A339-7659-4F6A-B767-A103E69D5BF4}"/>
              </a:ext>
            </a:extLst>
          </p:cNvPr>
          <p:cNvSpPr txBox="1">
            <a:spLocks/>
          </p:cNvSpPr>
          <p:nvPr/>
        </p:nvSpPr>
        <p:spPr>
          <a:xfrm>
            <a:off x="7034784" y="2596198"/>
            <a:ext cx="9144000" cy="16557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000" b="1" i="1"/>
              <a:t>- D20125012 Jordan Donnelly</a:t>
            </a:r>
            <a:endParaRPr lang="en-IE" sz="2000" b="1" i="1">
              <a:cs typeface="Calibri"/>
            </a:endParaRPr>
          </a:p>
          <a:p>
            <a:r>
              <a:rPr lang="en-IE" sz="2000" b="1" i="1"/>
              <a:t>- D19127378 Alan Dowley</a:t>
            </a:r>
            <a:endParaRPr lang="en-IE" sz="2000" b="1" i="1">
              <a:cs typeface="Calibri"/>
            </a:endParaRPr>
          </a:p>
          <a:p>
            <a:r>
              <a:rPr lang="en-IE" sz="2000" b="1" i="1"/>
              <a:t>- D20123758 </a:t>
            </a:r>
            <a:r>
              <a:rPr lang="en-IE" sz="2000" b="1" i="1" err="1"/>
              <a:t>Yunpeng</a:t>
            </a:r>
            <a:r>
              <a:rPr lang="en-IE" sz="2000" b="1" i="1"/>
              <a:t> Liu</a:t>
            </a:r>
            <a:endParaRPr lang="en-IE" sz="2000" b="1" i="1">
              <a:cs typeface="Calibri"/>
            </a:endParaRPr>
          </a:p>
          <a:p>
            <a:r>
              <a:rPr lang="en-IE" sz="2000" b="1" i="1"/>
              <a:t>- D19124089 Lan Zeng</a:t>
            </a:r>
            <a:endParaRPr lang="en-IE" sz="2000" b="1" i="1">
              <a:cs typeface="Calibri"/>
            </a:endParaRPr>
          </a:p>
          <a:p>
            <a:r>
              <a:rPr lang="en-IE" sz="2000" b="1" i="1"/>
              <a:t>- D18130277 Yufei </a:t>
            </a:r>
            <a:r>
              <a:rPr lang="en-IE" sz="2000" b="1" i="1" err="1"/>
              <a:t>Su</a:t>
            </a:r>
            <a:endParaRPr lang="en-IE" sz="2000" b="1" i="1">
              <a:cs typeface="Calibri"/>
            </a:endParaRPr>
          </a:p>
          <a:p>
            <a:r>
              <a:rPr lang="en-IE" sz="2000" b="1" i="1"/>
              <a:t>- D19126879 </a:t>
            </a:r>
            <a:r>
              <a:rPr lang="en-IE" sz="2000" b="1" i="1" err="1"/>
              <a:t>Quanwei</a:t>
            </a:r>
            <a:r>
              <a:rPr lang="en-IE" sz="2000" b="1" i="1"/>
              <a:t> Sun </a:t>
            </a:r>
            <a:endParaRPr lang="en-IE" sz="2500" b="1" i="1">
              <a:cs typeface="Calibri"/>
            </a:endParaRPr>
          </a:p>
          <a:p>
            <a:endParaRPr lang="en-GB"/>
          </a:p>
        </p:txBody>
      </p:sp>
    </p:spTree>
    <p:extLst>
      <p:ext uri="{BB962C8B-B14F-4D97-AF65-F5344CB8AC3E}">
        <p14:creationId xmlns:p14="http://schemas.microsoft.com/office/powerpoint/2010/main" val="1091395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9AE78463-2039-4467-89CC-52D96B6D99D6}"/>
              </a:ext>
            </a:extLst>
          </p:cNvPr>
          <p:cNvSpPr>
            <a:spLocks noGrp="1"/>
          </p:cNvSpPr>
          <p:nvPr>
            <p:ph type="title"/>
          </p:nvPr>
        </p:nvSpPr>
        <p:spPr>
          <a:xfrm>
            <a:off x="436866" y="-1303"/>
            <a:ext cx="4772975" cy="1800526"/>
          </a:xfrm>
        </p:spPr>
        <p:txBody>
          <a:bodyPr vert="horz" lIns="91440" tIns="45720" rIns="91440" bIns="45720" rtlCol="0" anchor="ctr">
            <a:normAutofit/>
          </a:bodyPr>
          <a:lstStyle/>
          <a:p>
            <a:r>
              <a:rPr lang="en-US" b="1">
                <a:latin typeface="Calibri"/>
                <a:cs typeface="Calibri"/>
              </a:rPr>
              <a:t>Data lifecycle</a:t>
            </a:r>
          </a:p>
        </p:txBody>
      </p:sp>
      <p:pic>
        <p:nvPicPr>
          <p:cNvPr id="5" name="Picture 5">
            <a:extLst>
              <a:ext uri="{FF2B5EF4-FFF2-40B4-BE49-F238E27FC236}">
                <a16:creationId xmlns:a16="http://schemas.microsoft.com/office/drawing/2014/main" id="{F4BE9E41-5D56-4498-94B9-F528CF1E268B}"/>
              </a:ext>
            </a:extLst>
          </p:cNvPr>
          <p:cNvPicPr>
            <a:picLocks noGrp="1" noChangeAspect="1"/>
          </p:cNvPicPr>
          <p:nvPr>
            <p:ph idx="1"/>
          </p:nvPr>
        </p:nvPicPr>
        <p:blipFill>
          <a:blip r:embed="rId2"/>
          <a:stretch>
            <a:fillRect/>
          </a:stretch>
        </p:blipFill>
        <p:spPr>
          <a:xfrm>
            <a:off x="6959432" y="787717"/>
            <a:ext cx="5165315" cy="4674541"/>
          </a:xfrm>
          <a:prstGeom prst="rect">
            <a:avLst/>
          </a:prstGeom>
        </p:spPr>
      </p:pic>
      <p:sp>
        <p:nvSpPr>
          <p:cNvPr id="3" name="TextBox 2">
            <a:extLst>
              <a:ext uri="{FF2B5EF4-FFF2-40B4-BE49-F238E27FC236}">
                <a16:creationId xmlns:a16="http://schemas.microsoft.com/office/drawing/2014/main" id="{B423355C-1769-4B85-BB17-7EBE4FE5958F}"/>
              </a:ext>
            </a:extLst>
          </p:cNvPr>
          <p:cNvSpPr txBox="1"/>
          <p:nvPr/>
        </p:nvSpPr>
        <p:spPr>
          <a:xfrm>
            <a:off x="1481413" y="5975146"/>
            <a:ext cx="3657600" cy="661720"/>
          </a:xfrm>
          <a:prstGeom prst="rect">
            <a:avLst/>
          </a:prstGeom>
          <a:solidFill>
            <a:schemeClr val="accent4">
              <a:lumMod val="20000"/>
              <a:lumOff val="80000"/>
            </a:schemeClr>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600">
                <a:cs typeface="Calibri"/>
              </a:rPr>
              <a:t>Dark Pattern Detection and Classification </a:t>
            </a:r>
          </a:p>
          <a:p>
            <a:pPr>
              <a:spcAft>
                <a:spcPts val="600"/>
              </a:spcAft>
            </a:pPr>
            <a:r>
              <a:rPr lang="en-US" sz="1600">
                <a:cs typeface="Calibri"/>
              </a:rPr>
              <a:t>Model Training and Evaluation Process</a:t>
            </a:r>
            <a:endParaRPr lang="en-US" sz="1600"/>
          </a:p>
        </p:txBody>
      </p:sp>
      <p:sp>
        <p:nvSpPr>
          <p:cNvPr id="4" name="TextBox 3">
            <a:extLst>
              <a:ext uri="{FF2B5EF4-FFF2-40B4-BE49-F238E27FC236}">
                <a16:creationId xmlns:a16="http://schemas.microsoft.com/office/drawing/2014/main" id="{F9E8D55D-9D6E-448E-A9A5-951BCA715C64}"/>
              </a:ext>
            </a:extLst>
          </p:cNvPr>
          <p:cNvSpPr txBox="1"/>
          <p:nvPr/>
        </p:nvSpPr>
        <p:spPr>
          <a:xfrm>
            <a:off x="7836401" y="5725754"/>
            <a:ext cx="3767328" cy="338554"/>
          </a:xfrm>
          <a:prstGeom prst="rect">
            <a:avLst/>
          </a:prstGeom>
          <a:solidFill>
            <a:schemeClr val="accent4">
              <a:lumMod val="20000"/>
              <a:lumOff val="80000"/>
            </a:schemeClr>
          </a:solidFill>
          <a:ln w="28575">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Real-time Dark Pattern Detection Process</a:t>
            </a:r>
          </a:p>
        </p:txBody>
      </p:sp>
      <p:sp>
        <p:nvSpPr>
          <p:cNvPr id="6" name="TextBox 5">
            <a:extLst>
              <a:ext uri="{FF2B5EF4-FFF2-40B4-BE49-F238E27FC236}">
                <a16:creationId xmlns:a16="http://schemas.microsoft.com/office/drawing/2014/main" id="{5B36FAF0-F4FC-47BE-B05F-126D2F05CC6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8" name="Picture 8">
            <a:extLst>
              <a:ext uri="{FF2B5EF4-FFF2-40B4-BE49-F238E27FC236}">
                <a16:creationId xmlns:a16="http://schemas.microsoft.com/office/drawing/2014/main" id="{0CE7F5D6-0724-4E87-A545-6CBB20529EBB}"/>
              </a:ext>
            </a:extLst>
          </p:cNvPr>
          <p:cNvPicPr>
            <a:picLocks noChangeAspect="1"/>
          </p:cNvPicPr>
          <p:nvPr/>
        </p:nvPicPr>
        <p:blipFill>
          <a:blip r:embed="rId3"/>
          <a:stretch>
            <a:fillRect/>
          </a:stretch>
        </p:blipFill>
        <p:spPr>
          <a:xfrm>
            <a:off x="73152" y="1539655"/>
            <a:ext cx="6547104" cy="4327329"/>
          </a:xfrm>
          <a:prstGeom prst="rect">
            <a:avLst/>
          </a:prstGeom>
        </p:spPr>
      </p:pic>
      <p:cxnSp>
        <p:nvCxnSpPr>
          <p:cNvPr id="13" name="Straight Arrow Connector 12">
            <a:extLst>
              <a:ext uri="{FF2B5EF4-FFF2-40B4-BE49-F238E27FC236}">
                <a16:creationId xmlns:a16="http://schemas.microsoft.com/office/drawing/2014/main" id="{5291FF07-1BEF-4E67-AD9D-506C7525EB20}"/>
              </a:ext>
            </a:extLst>
          </p:cNvPr>
          <p:cNvCxnSpPr/>
          <p:nvPr/>
        </p:nvCxnSpPr>
        <p:spPr>
          <a:xfrm flipH="1">
            <a:off x="6772656" y="1002792"/>
            <a:ext cx="48768" cy="5431536"/>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07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graphicFrame>
        <p:nvGraphicFramePr>
          <p:cNvPr id="11" name="Diagram 21">
            <a:extLst>
              <a:ext uri="{FF2B5EF4-FFF2-40B4-BE49-F238E27FC236}">
                <a16:creationId xmlns:a16="http://schemas.microsoft.com/office/drawing/2014/main" id="{F47DCE8D-318D-4B4E-9E3B-3F524E22F73A}"/>
              </a:ext>
            </a:extLst>
          </p:cNvPr>
          <p:cNvGraphicFramePr>
            <a:graphicFrameLocks noGrp="1"/>
          </p:cNvGraphicFramePr>
          <p:nvPr>
            <p:ph idx="1"/>
            <p:extLst>
              <p:ext uri="{D42A27DB-BD31-4B8C-83A1-F6EECF244321}">
                <p14:modId xmlns:p14="http://schemas.microsoft.com/office/powerpoint/2010/main" val="3251102774"/>
              </p:ext>
            </p:extLst>
          </p:nvPr>
        </p:nvGraphicFramePr>
        <p:xfrm>
          <a:off x="588264" y="923417"/>
          <a:ext cx="11015472" cy="585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0" name="Title 1">
            <a:extLst>
              <a:ext uri="{FF2B5EF4-FFF2-40B4-BE49-F238E27FC236}">
                <a16:creationId xmlns:a16="http://schemas.microsoft.com/office/drawing/2014/main" id="{5418E41E-35DF-4E39-BEA0-E298FDDF09B8}"/>
              </a:ext>
            </a:extLst>
          </p:cNvPr>
          <p:cNvSpPr>
            <a:spLocks noGrp="1"/>
          </p:cNvSpPr>
          <p:nvPr>
            <p:ph type="title"/>
          </p:nvPr>
        </p:nvSpPr>
        <p:spPr>
          <a:xfrm>
            <a:off x="3048" y="-40413"/>
            <a:ext cx="10515600" cy="1133693"/>
          </a:xfrm>
        </p:spPr>
        <p:txBody>
          <a:bodyPr>
            <a:normAutofit/>
          </a:bodyPr>
          <a:lstStyle/>
          <a:p>
            <a:r>
              <a:rPr lang="en-US" b="1">
                <a:latin typeface="Calibri"/>
                <a:cs typeface="Calibri Light"/>
              </a:rPr>
              <a:t>Model Versions Development</a:t>
            </a:r>
            <a:endParaRPr lang="en-US" b="1">
              <a:latin typeface="Calibri"/>
            </a:endParaRPr>
          </a:p>
        </p:txBody>
      </p:sp>
    </p:spTree>
    <p:extLst>
      <p:ext uri="{BB962C8B-B14F-4D97-AF65-F5344CB8AC3E}">
        <p14:creationId xmlns:p14="http://schemas.microsoft.com/office/powerpoint/2010/main" val="3769747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0" name="Title 3">
            <a:extLst>
              <a:ext uri="{FF2B5EF4-FFF2-40B4-BE49-F238E27FC236}">
                <a16:creationId xmlns:a16="http://schemas.microsoft.com/office/drawing/2014/main" id="{9CB2F93F-587B-4B79-BBAC-BB7F2116D035}"/>
              </a:ext>
            </a:extLst>
          </p:cNvPr>
          <p:cNvSpPr txBox="1">
            <a:spLocks/>
          </p:cNvSpPr>
          <p:nvPr/>
        </p:nvSpPr>
        <p:spPr>
          <a:xfrm>
            <a:off x="121920" y="2231835"/>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Cambria"/>
                <a:cs typeface="Calibri Light"/>
              </a:rPr>
              <a:t>Project Output</a:t>
            </a:r>
            <a:br>
              <a:rPr lang="en-GB" dirty="0"/>
            </a:br>
            <a:endParaRPr lang="en-GB">
              <a:cs typeface="Calibri Light"/>
            </a:endParaRPr>
          </a:p>
        </p:txBody>
      </p:sp>
      <p:sp>
        <p:nvSpPr>
          <p:cNvPr id="2" name="TextBox 1">
            <a:extLst>
              <a:ext uri="{FF2B5EF4-FFF2-40B4-BE49-F238E27FC236}">
                <a16:creationId xmlns:a16="http://schemas.microsoft.com/office/drawing/2014/main" id="{F45E83E8-1F5C-4884-8530-3991D27CE086}"/>
              </a:ext>
            </a:extLst>
          </p:cNvPr>
          <p:cNvSpPr txBox="1"/>
          <p:nvPr/>
        </p:nvSpPr>
        <p:spPr>
          <a:xfrm>
            <a:off x="565393" y="4363759"/>
            <a:ext cx="54596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3" name="Picture 3">
            <a:extLst>
              <a:ext uri="{FF2B5EF4-FFF2-40B4-BE49-F238E27FC236}">
                <a16:creationId xmlns:a16="http://schemas.microsoft.com/office/drawing/2014/main" id="{16CA9701-52FA-495E-81D4-C39A0D071AD2}"/>
              </a:ext>
            </a:extLst>
          </p:cNvPr>
          <p:cNvPicPr>
            <a:picLocks noChangeAspect="1"/>
          </p:cNvPicPr>
          <p:nvPr/>
        </p:nvPicPr>
        <p:blipFill rotWithShape="1">
          <a:blip r:embed="rId2"/>
          <a:srcRect b="1934"/>
          <a:stretch/>
        </p:blipFill>
        <p:spPr>
          <a:xfrm>
            <a:off x="4261942" y="235663"/>
            <a:ext cx="2743200" cy="3092657"/>
          </a:xfrm>
          <a:prstGeom prst="rect">
            <a:avLst/>
          </a:prstGeom>
        </p:spPr>
      </p:pic>
      <p:pic>
        <p:nvPicPr>
          <p:cNvPr id="4" name="Picture 4" descr="Diagram&#10;&#10;Description automatically generated">
            <a:extLst>
              <a:ext uri="{FF2B5EF4-FFF2-40B4-BE49-F238E27FC236}">
                <a16:creationId xmlns:a16="http://schemas.microsoft.com/office/drawing/2014/main" id="{E8E4BE0A-B828-4334-9552-E05FB020ED5A}"/>
              </a:ext>
            </a:extLst>
          </p:cNvPr>
          <p:cNvPicPr>
            <a:picLocks noChangeAspect="1"/>
          </p:cNvPicPr>
          <p:nvPr/>
        </p:nvPicPr>
        <p:blipFill>
          <a:blip r:embed="rId3"/>
          <a:stretch>
            <a:fillRect/>
          </a:stretch>
        </p:blipFill>
        <p:spPr>
          <a:xfrm>
            <a:off x="7479792" y="236228"/>
            <a:ext cx="4328160" cy="2776713"/>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9E2B9224-20FA-4397-9A11-24BA819F10CC}"/>
              </a:ext>
            </a:extLst>
          </p:cNvPr>
          <p:cNvPicPr>
            <a:picLocks noChangeAspect="1"/>
          </p:cNvPicPr>
          <p:nvPr/>
        </p:nvPicPr>
        <p:blipFill>
          <a:blip r:embed="rId4"/>
          <a:stretch>
            <a:fillRect/>
          </a:stretch>
        </p:blipFill>
        <p:spPr>
          <a:xfrm>
            <a:off x="7479792" y="3933154"/>
            <a:ext cx="4206240" cy="2698059"/>
          </a:xfrm>
          <a:prstGeom prst="rect">
            <a:avLst/>
          </a:prstGeom>
        </p:spPr>
      </p:pic>
      <p:sp>
        <p:nvSpPr>
          <p:cNvPr id="6" name="TextBox 5">
            <a:extLst>
              <a:ext uri="{FF2B5EF4-FFF2-40B4-BE49-F238E27FC236}">
                <a16:creationId xmlns:a16="http://schemas.microsoft.com/office/drawing/2014/main" id="{97CCB6F6-22E7-49EB-8E30-F1A521C31739}"/>
              </a:ext>
            </a:extLst>
          </p:cNvPr>
          <p:cNvSpPr txBox="1"/>
          <p:nvPr/>
        </p:nvSpPr>
        <p:spPr>
          <a:xfrm>
            <a:off x="4358725" y="3548938"/>
            <a:ext cx="2548128" cy="338554"/>
          </a:xfrm>
          <a:prstGeom prst="rect">
            <a:avLst/>
          </a:prstGeom>
          <a:solidFill>
            <a:schemeClr val="accent4">
              <a:lumMod val="20000"/>
              <a:lumOff val="80000"/>
            </a:schemeClr>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600" dirty="0">
                <a:cs typeface="Calibri"/>
              </a:rPr>
              <a:t>Dark Pattern Detection Tool</a:t>
            </a:r>
            <a:endParaRPr lang="en-US" sz="1600" dirty="0"/>
          </a:p>
        </p:txBody>
      </p:sp>
      <p:sp>
        <p:nvSpPr>
          <p:cNvPr id="7" name="TextBox 6">
            <a:extLst>
              <a:ext uri="{FF2B5EF4-FFF2-40B4-BE49-F238E27FC236}">
                <a16:creationId xmlns:a16="http://schemas.microsoft.com/office/drawing/2014/main" id="{8359EE7B-3596-4859-B66B-CC41D13FCA39}"/>
              </a:ext>
            </a:extLst>
          </p:cNvPr>
          <p:cNvSpPr txBox="1"/>
          <p:nvPr/>
        </p:nvSpPr>
        <p:spPr>
          <a:xfrm>
            <a:off x="8132149" y="3207562"/>
            <a:ext cx="3023616" cy="338554"/>
          </a:xfrm>
          <a:prstGeom prst="rect">
            <a:avLst/>
          </a:prstGeom>
          <a:solidFill>
            <a:schemeClr val="accent4">
              <a:lumMod val="20000"/>
              <a:lumOff val="80000"/>
            </a:schemeClr>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600" dirty="0">
                <a:cs typeface="Calibri"/>
              </a:rPr>
              <a:t>Dark Pattern Educational Website</a:t>
            </a:r>
            <a:endParaRPr lang="en-US" sz="1600" dirty="0"/>
          </a:p>
        </p:txBody>
      </p:sp>
      <p:sp>
        <p:nvSpPr>
          <p:cNvPr id="14" name="TextBox 13">
            <a:extLst>
              <a:ext uri="{FF2B5EF4-FFF2-40B4-BE49-F238E27FC236}">
                <a16:creationId xmlns:a16="http://schemas.microsoft.com/office/drawing/2014/main" id="{F31501E4-3893-43BD-9021-02B664DC12A3}"/>
              </a:ext>
            </a:extLst>
          </p:cNvPr>
          <p:cNvSpPr txBox="1"/>
          <p:nvPr/>
        </p:nvSpPr>
        <p:spPr>
          <a:xfrm>
            <a:off x="3547956" y="5786170"/>
            <a:ext cx="3742944" cy="338554"/>
          </a:xfrm>
          <a:prstGeom prst="rect">
            <a:avLst/>
          </a:prstGeom>
          <a:solidFill>
            <a:schemeClr val="accent4">
              <a:lumMod val="20000"/>
              <a:lumOff val="80000"/>
            </a:schemeClr>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600" dirty="0">
                <a:cs typeface="Calibri"/>
              </a:rPr>
              <a:t>Sample Webpage for testing Dark Patterns</a:t>
            </a:r>
            <a:endParaRPr lang="en-US" sz="1600" dirty="0"/>
          </a:p>
        </p:txBody>
      </p:sp>
    </p:spTree>
    <p:extLst>
      <p:ext uri="{BB962C8B-B14F-4D97-AF65-F5344CB8AC3E}">
        <p14:creationId xmlns:p14="http://schemas.microsoft.com/office/powerpoint/2010/main" val="61828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2220EA0-17E5-4060-A465-3744A9F1D939}"/>
              </a:ext>
            </a:extLst>
          </p:cNvPr>
          <p:cNvSpPr>
            <a:spLocks noGrp="1"/>
          </p:cNvSpPr>
          <p:nvPr>
            <p:ph type="title"/>
          </p:nvPr>
        </p:nvSpPr>
        <p:spPr>
          <a:xfrm>
            <a:off x="115277" y="-445971"/>
            <a:ext cx="5679830" cy="2383376"/>
          </a:xfrm>
        </p:spPr>
        <p:txBody>
          <a:bodyPr>
            <a:normAutofit/>
          </a:bodyPr>
          <a:lstStyle/>
          <a:p>
            <a:r>
              <a:rPr lang="en-US" b="1">
                <a:latin typeface="Calibri"/>
                <a:cs typeface="Calibri Light"/>
              </a:rPr>
              <a:t>Dark Pattern Website</a:t>
            </a:r>
            <a:endParaRPr lang="en-US" b="1">
              <a:latin typeface="Calibri"/>
            </a:endParaRPr>
          </a:p>
        </p:txBody>
      </p:sp>
      <p:pic>
        <p:nvPicPr>
          <p:cNvPr id="6" name="Picture 6" descr="Graphical user interface, website&#10;&#10;Description automatically generated">
            <a:extLst>
              <a:ext uri="{FF2B5EF4-FFF2-40B4-BE49-F238E27FC236}">
                <a16:creationId xmlns:a16="http://schemas.microsoft.com/office/drawing/2014/main" id="{AC18165A-B96D-4277-87BD-03C2A6C277C9}"/>
              </a:ext>
            </a:extLst>
          </p:cNvPr>
          <p:cNvPicPr>
            <a:picLocks noChangeAspect="1"/>
          </p:cNvPicPr>
          <p:nvPr/>
        </p:nvPicPr>
        <p:blipFill>
          <a:blip r:embed="rId2"/>
          <a:stretch>
            <a:fillRect/>
          </a:stretch>
        </p:blipFill>
        <p:spPr>
          <a:xfrm>
            <a:off x="354297" y="1375929"/>
            <a:ext cx="4136943" cy="5415217"/>
          </a:xfrm>
          <a:prstGeom prst="rect">
            <a:avLst/>
          </a:prstGeom>
        </p:spPr>
      </p:pic>
      <p:pic>
        <p:nvPicPr>
          <p:cNvPr id="9" name="Picture 10" descr="Graphical user interface, text, application, chat or text message&#10;&#10;Description automatically generated">
            <a:extLst>
              <a:ext uri="{FF2B5EF4-FFF2-40B4-BE49-F238E27FC236}">
                <a16:creationId xmlns:a16="http://schemas.microsoft.com/office/drawing/2014/main" id="{DD4E6566-E4AF-49C3-B5FB-65ECEC4A4653}"/>
              </a:ext>
            </a:extLst>
          </p:cNvPr>
          <p:cNvPicPr>
            <a:picLocks noChangeAspect="1"/>
          </p:cNvPicPr>
          <p:nvPr/>
        </p:nvPicPr>
        <p:blipFill>
          <a:blip r:embed="rId3"/>
          <a:stretch>
            <a:fillRect/>
          </a:stretch>
        </p:blipFill>
        <p:spPr>
          <a:xfrm>
            <a:off x="6345628" y="1488831"/>
            <a:ext cx="2379412" cy="4857261"/>
          </a:xfrm>
          <a:prstGeom prst="rect">
            <a:avLst/>
          </a:prstGeom>
        </p:spPr>
      </p:pic>
      <p:sp>
        <p:nvSpPr>
          <p:cNvPr id="5" name="TextBox 4">
            <a:extLst>
              <a:ext uri="{FF2B5EF4-FFF2-40B4-BE49-F238E27FC236}">
                <a16:creationId xmlns:a16="http://schemas.microsoft.com/office/drawing/2014/main" id="{F576158E-71EB-42A4-A0BE-F843E0B0148D}"/>
              </a:ext>
            </a:extLst>
          </p:cNvPr>
          <p:cNvSpPr txBox="1"/>
          <p:nvPr/>
        </p:nvSpPr>
        <p:spPr>
          <a:xfrm>
            <a:off x="4768741" y="2646810"/>
            <a:ext cx="1402966" cy="1569660"/>
          </a:xfrm>
          <a:prstGeom prst="rect">
            <a:avLst/>
          </a:prstGeom>
          <a:solidFill>
            <a:schemeClr val="accent4">
              <a:lumMod val="20000"/>
              <a:lumOff val="80000"/>
            </a:schemeClr>
          </a:solidFill>
          <a:ln w="28575">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Dark Pattern</a:t>
            </a:r>
            <a:endParaRPr lang="en-US" sz="2400" b="1" dirty="0">
              <a:cs typeface="Calibri"/>
            </a:endParaRPr>
          </a:p>
          <a:p>
            <a:r>
              <a:rPr lang="en-US" sz="2400" b="1" dirty="0"/>
              <a:t>Example </a:t>
            </a:r>
            <a:endParaRPr lang="en-US" sz="2400" b="1" dirty="0">
              <a:cs typeface="Calibri"/>
            </a:endParaRPr>
          </a:p>
          <a:p>
            <a:r>
              <a:rPr lang="en-US" sz="2400" b="1" dirty="0"/>
              <a:t>Page</a:t>
            </a:r>
            <a:endParaRPr lang="en-US" sz="2400" b="1" dirty="0">
              <a:cs typeface="Calibri"/>
            </a:endParaRPr>
          </a:p>
        </p:txBody>
      </p:sp>
      <p:sp>
        <p:nvSpPr>
          <p:cNvPr id="7" name="Arrow: Bent 6">
            <a:extLst>
              <a:ext uri="{FF2B5EF4-FFF2-40B4-BE49-F238E27FC236}">
                <a16:creationId xmlns:a16="http://schemas.microsoft.com/office/drawing/2014/main" id="{1E6E0F10-06A5-4DF4-8C6D-EB3A5ED28796}"/>
              </a:ext>
            </a:extLst>
          </p:cNvPr>
          <p:cNvSpPr/>
          <p:nvPr/>
        </p:nvSpPr>
        <p:spPr>
          <a:xfrm rot="10800000">
            <a:off x="4373095" y="4264252"/>
            <a:ext cx="814102" cy="866205"/>
          </a:xfrm>
          <a:prstGeom prst="ben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8" descr="Graphical user interface, text, application&#10;&#10;Description automatically generated">
            <a:extLst>
              <a:ext uri="{FF2B5EF4-FFF2-40B4-BE49-F238E27FC236}">
                <a16:creationId xmlns:a16="http://schemas.microsoft.com/office/drawing/2014/main" id="{6921F88D-4B44-4EB7-A3DA-D5CD41D1421E}"/>
              </a:ext>
            </a:extLst>
          </p:cNvPr>
          <p:cNvPicPr>
            <a:picLocks noGrp="1" noChangeAspect="1"/>
          </p:cNvPicPr>
          <p:nvPr>
            <p:ph idx="1"/>
          </p:nvPr>
        </p:nvPicPr>
        <p:blipFill>
          <a:blip r:embed="rId4"/>
          <a:stretch>
            <a:fillRect/>
          </a:stretch>
        </p:blipFill>
        <p:spPr>
          <a:xfrm>
            <a:off x="8798122" y="1486959"/>
            <a:ext cx="3257808" cy="4351338"/>
          </a:xfrm>
        </p:spPr>
      </p:pic>
      <p:sp>
        <p:nvSpPr>
          <p:cNvPr id="25" name="TextBox 24">
            <a:extLst>
              <a:ext uri="{FF2B5EF4-FFF2-40B4-BE49-F238E27FC236}">
                <a16:creationId xmlns:a16="http://schemas.microsoft.com/office/drawing/2014/main" id="{1AD7B2C3-22BB-45DF-B542-47DE14C368C7}"/>
              </a:ext>
            </a:extLst>
          </p:cNvPr>
          <p:cNvSpPr txBox="1"/>
          <p:nvPr/>
        </p:nvSpPr>
        <p:spPr>
          <a:xfrm>
            <a:off x="6531308" y="856100"/>
            <a:ext cx="2072640" cy="369332"/>
          </a:xfrm>
          <a:prstGeom prst="rect">
            <a:avLst/>
          </a:prstGeom>
          <a:solidFill>
            <a:schemeClr val="accent4">
              <a:lumMod val="20000"/>
              <a:lumOff val="80000"/>
            </a:schemeClr>
          </a:solidFill>
          <a:ln w="28575">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max-width:768px</a:t>
            </a:r>
            <a:endParaRPr lang="en-US" b="1" dirty="0">
              <a:cs typeface="Calibri"/>
            </a:endParaRPr>
          </a:p>
        </p:txBody>
      </p:sp>
      <p:sp>
        <p:nvSpPr>
          <p:cNvPr id="12" name="TextBox 11">
            <a:extLst>
              <a:ext uri="{FF2B5EF4-FFF2-40B4-BE49-F238E27FC236}">
                <a16:creationId xmlns:a16="http://schemas.microsoft.com/office/drawing/2014/main" id="{8F8B2DA6-92A8-4414-A743-75C1C53661D1}"/>
              </a:ext>
            </a:extLst>
          </p:cNvPr>
          <p:cNvSpPr txBox="1"/>
          <p:nvPr/>
        </p:nvSpPr>
        <p:spPr>
          <a:xfrm>
            <a:off x="9548827" y="856099"/>
            <a:ext cx="2072640" cy="369332"/>
          </a:xfrm>
          <a:prstGeom prst="rect">
            <a:avLst/>
          </a:prstGeom>
          <a:solidFill>
            <a:schemeClr val="accent4">
              <a:lumMod val="20000"/>
              <a:lumOff val="80000"/>
            </a:schemeClr>
          </a:solidFill>
          <a:ln w="28575">
            <a:solidFill>
              <a:schemeClr val="tx1"/>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max-width:1024px</a:t>
            </a:r>
            <a:endParaRPr lang="en-US" b="1" dirty="0">
              <a:cs typeface="Calibri"/>
            </a:endParaRPr>
          </a:p>
        </p:txBody>
      </p:sp>
    </p:spTree>
    <p:extLst>
      <p:ext uri="{BB962C8B-B14F-4D97-AF65-F5344CB8AC3E}">
        <p14:creationId xmlns:p14="http://schemas.microsoft.com/office/powerpoint/2010/main" val="307625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81A3494-FA96-495B-B53F-30B8F65A531E}"/>
              </a:ext>
            </a:extLst>
          </p:cNvPr>
          <p:cNvSpPr>
            <a:spLocks noGrp="1"/>
          </p:cNvSpPr>
          <p:nvPr>
            <p:ph type="title"/>
          </p:nvPr>
        </p:nvSpPr>
        <p:spPr>
          <a:xfrm>
            <a:off x="838200" y="377669"/>
            <a:ext cx="2913743" cy="804949"/>
          </a:xfrm>
        </p:spPr>
        <p:txBody>
          <a:bodyPr>
            <a:normAutofit/>
          </a:bodyPr>
          <a:lstStyle/>
          <a:p>
            <a:r>
              <a:rPr lang="en-US" b="1">
                <a:latin typeface="Calibri"/>
                <a:cs typeface="Calibri Light"/>
              </a:rPr>
              <a:t>Challenges</a:t>
            </a:r>
            <a:endParaRPr lang="en-US" b="1" err="1">
              <a:latin typeface="Calibri"/>
            </a:endParaRPr>
          </a:p>
        </p:txBody>
      </p:sp>
      <p:sp>
        <p:nvSpPr>
          <p:cNvPr id="6" name="文本框 5">
            <a:extLst>
              <a:ext uri="{FF2B5EF4-FFF2-40B4-BE49-F238E27FC236}">
                <a16:creationId xmlns:a16="http://schemas.microsoft.com/office/drawing/2014/main" id="{59222316-BB7B-41AC-BFEC-28AAFD6FBBB6}"/>
              </a:ext>
            </a:extLst>
          </p:cNvPr>
          <p:cNvSpPr txBox="1"/>
          <p:nvPr/>
        </p:nvSpPr>
        <p:spPr>
          <a:xfrm>
            <a:off x="513488" y="1352482"/>
            <a:ext cx="3649907"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altLang="zh-CN" b="1" dirty="0">
                <a:ea typeface="+mn-lt"/>
                <a:cs typeface="+mn-lt"/>
              </a:rPr>
              <a:t>Some DP cannot be detected because of t</a:t>
            </a:r>
            <a:r>
              <a:rPr lang="en-US" altLang="zh-CN" b="1" dirty="0">
                <a:ea typeface="等线"/>
                <a:cs typeface="+mn-lt"/>
              </a:rPr>
              <a:t>ime</a:t>
            </a:r>
            <a:r>
              <a:rPr lang="en-US" altLang="zh-CN" b="1" dirty="0">
                <a:ea typeface="等线"/>
                <a:cs typeface="Calibri"/>
              </a:rPr>
              <a:t>, complexity, and have to detect manually</a:t>
            </a:r>
            <a:endParaRPr lang="en-US" dirty="0"/>
          </a:p>
          <a:p>
            <a:endParaRPr lang="zh-CN" altLang="en-US" dirty="0">
              <a:ea typeface="等线"/>
              <a:cs typeface="Calibri"/>
            </a:endParaRPr>
          </a:p>
        </p:txBody>
      </p:sp>
      <p:sp>
        <p:nvSpPr>
          <p:cNvPr id="7" name="文本框 6">
            <a:extLst>
              <a:ext uri="{FF2B5EF4-FFF2-40B4-BE49-F238E27FC236}">
                <a16:creationId xmlns:a16="http://schemas.microsoft.com/office/drawing/2014/main" id="{4D5FBE33-E431-4697-9A5D-BD4A063A723B}"/>
              </a:ext>
            </a:extLst>
          </p:cNvPr>
          <p:cNvSpPr txBox="1"/>
          <p:nvPr/>
        </p:nvSpPr>
        <p:spPr>
          <a:xfrm>
            <a:off x="5509538" y="2199717"/>
            <a:ext cx="658014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dirty="0">
                <a:solidFill>
                  <a:schemeClr val="accent1"/>
                </a:solidFill>
                <a:ea typeface="等线"/>
              </a:rPr>
              <a:t>Machine Learning Models</a:t>
            </a:r>
          </a:p>
          <a:p>
            <a:endParaRPr lang="zh-CN" altLang="en-US" b="1" dirty="0">
              <a:ea typeface="等线"/>
              <a:cs typeface="+mn-lt"/>
            </a:endParaRPr>
          </a:p>
          <a:p>
            <a:r>
              <a:rPr lang="en-US" altLang="zh-CN" dirty="0">
                <a:ea typeface="+mn-lt"/>
                <a:cs typeface="+mn-lt"/>
              </a:rPr>
              <a:t>-</a:t>
            </a:r>
            <a:r>
              <a:rPr lang="zh-CN" dirty="0">
                <a:ea typeface="+mn-lt"/>
                <a:cs typeface="+mn-lt"/>
              </a:rPr>
              <a:t> </a:t>
            </a:r>
            <a:r>
              <a:rPr lang="en-US" altLang="zh-CN" dirty="0">
                <a:ea typeface="+mn-lt"/>
                <a:cs typeface="+mn-lt"/>
              </a:rPr>
              <a:t>Hard to recognize and handle noises in the data</a:t>
            </a:r>
          </a:p>
          <a:p>
            <a:endParaRPr lang="zh-CN" dirty="0">
              <a:ea typeface="+mn-lt"/>
              <a:cs typeface="+mn-lt"/>
            </a:endParaRPr>
          </a:p>
          <a:p>
            <a:r>
              <a:rPr lang="zh-CN" dirty="0">
                <a:ea typeface="+mn-lt"/>
                <a:cs typeface="+mn-lt"/>
              </a:rPr>
              <a:t>- </a:t>
            </a:r>
            <a:r>
              <a:rPr lang="en-US" altLang="zh-CN" dirty="0">
                <a:ea typeface="+mn-lt"/>
                <a:cs typeface="+mn-lt"/>
              </a:rPr>
              <a:t>Handling overfitting and underfitting</a:t>
            </a:r>
            <a:endParaRPr lang="zh-CN" dirty="0">
              <a:cs typeface="Calibri"/>
            </a:endParaRPr>
          </a:p>
          <a:p>
            <a:endParaRPr lang="zh-CN" altLang="en-US" b="1" dirty="0">
              <a:ea typeface="等线"/>
              <a:cs typeface="Calibri"/>
            </a:endParaRPr>
          </a:p>
        </p:txBody>
      </p:sp>
      <p:sp>
        <p:nvSpPr>
          <p:cNvPr id="9" name="文本框 8">
            <a:extLst>
              <a:ext uri="{FF2B5EF4-FFF2-40B4-BE49-F238E27FC236}">
                <a16:creationId xmlns:a16="http://schemas.microsoft.com/office/drawing/2014/main" id="{18A45F7F-D1B2-4587-8E32-69DB14520B95}"/>
              </a:ext>
            </a:extLst>
          </p:cNvPr>
          <p:cNvSpPr txBox="1"/>
          <p:nvPr/>
        </p:nvSpPr>
        <p:spPr>
          <a:xfrm>
            <a:off x="5512628" y="5254131"/>
            <a:ext cx="48247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dirty="0">
                <a:solidFill>
                  <a:schemeClr val="accent1"/>
                </a:solidFill>
                <a:ea typeface="等线"/>
              </a:rPr>
              <a:t>Image Detection(OCR)</a:t>
            </a:r>
          </a:p>
          <a:p>
            <a:endParaRPr lang="zh-CN" altLang="en-US" dirty="0">
              <a:ea typeface="等线"/>
              <a:cs typeface="Calibri"/>
            </a:endParaRPr>
          </a:p>
          <a:p>
            <a:r>
              <a:rPr lang="zh-CN" altLang="en-US" dirty="0">
                <a:ea typeface="等线"/>
                <a:cs typeface="Calibri"/>
              </a:rPr>
              <a:t>- Long detecting time(more than 40 secs)</a:t>
            </a:r>
          </a:p>
          <a:p>
            <a:endParaRPr lang="zh-CN" altLang="en-US" dirty="0">
              <a:ea typeface="等线"/>
              <a:cs typeface="Calibri"/>
            </a:endParaRPr>
          </a:p>
          <a:p>
            <a:r>
              <a:rPr lang="zh-CN" altLang="en-US" dirty="0">
                <a:ea typeface="等线"/>
                <a:cs typeface="Calibri"/>
              </a:rPr>
              <a:t>- Low detecting accuracy</a:t>
            </a:r>
          </a:p>
          <a:p>
            <a:endParaRPr lang="zh-CN" altLang="en-US" dirty="0">
              <a:ea typeface="等线"/>
              <a:cs typeface="Calibri"/>
            </a:endParaRPr>
          </a:p>
        </p:txBody>
      </p:sp>
      <p:sp>
        <p:nvSpPr>
          <p:cNvPr id="11" name="文本框 8">
            <a:extLst>
              <a:ext uri="{FF2B5EF4-FFF2-40B4-BE49-F238E27FC236}">
                <a16:creationId xmlns:a16="http://schemas.microsoft.com/office/drawing/2014/main" id="{7F7B345A-0BBA-4D5D-9E5A-7BB4A4CD3E05}"/>
              </a:ext>
            </a:extLst>
          </p:cNvPr>
          <p:cNvSpPr txBox="1"/>
          <p:nvPr/>
        </p:nvSpPr>
        <p:spPr>
          <a:xfrm>
            <a:off x="5506530" y="304179"/>
            <a:ext cx="658014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dirty="0">
                <a:solidFill>
                  <a:schemeClr val="accent1"/>
                </a:solidFill>
                <a:ea typeface="等线"/>
              </a:rPr>
              <a:t>Frontend and Backend</a:t>
            </a:r>
          </a:p>
          <a:p>
            <a:endParaRPr lang="zh-CN" altLang="en-US" dirty="0">
              <a:ea typeface="等线"/>
              <a:cs typeface="Calibri"/>
            </a:endParaRPr>
          </a:p>
          <a:p>
            <a:r>
              <a:rPr lang="zh-CN" altLang="en-US" dirty="0">
                <a:ea typeface="等线"/>
                <a:cs typeface="Calibri"/>
              </a:rPr>
              <a:t>- </a:t>
            </a:r>
            <a:r>
              <a:rPr lang="en-GB" dirty="0"/>
              <a:t>Being able to run the extension across multiple tabs at once. ​</a:t>
            </a:r>
            <a:endParaRPr lang="zh-CN" altLang="en-US" dirty="0">
              <a:ea typeface="等线"/>
              <a:cs typeface="Calibri"/>
            </a:endParaRPr>
          </a:p>
          <a:p>
            <a:endParaRPr lang="zh-CN" altLang="en-US" dirty="0">
              <a:ea typeface="等线"/>
              <a:cs typeface="Calibri"/>
            </a:endParaRPr>
          </a:p>
          <a:p>
            <a:r>
              <a:rPr lang="zh-CN" altLang="en-US" dirty="0">
                <a:ea typeface="等线"/>
                <a:cs typeface="Calibri"/>
              </a:rPr>
              <a:t>- </a:t>
            </a:r>
            <a:r>
              <a:rPr lang="en-GB" dirty="0"/>
              <a:t>The unpredictability of AWS Elastic Beanstalk. This service would fail for unknown reasons, taking much time to fix it.​</a:t>
            </a:r>
            <a:endParaRPr lang="zh-CN" altLang="en-US" dirty="0">
              <a:ea typeface="等线"/>
              <a:cs typeface="Calibri"/>
            </a:endParaRPr>
          </a:p>
        </p:txBody>
      </p:sp>
      <p:pic>
        <p:nvPicPr>
          <p:cNvPr id="12" name="Picture 12" descr="A picture containing diagram&#10;&#10;Description automatically generated">
            <a:extLst>
              <a:ext uri="{FF2B5EF4-FFF2-40B4-BE49-F238E27FC236}">
                <a16:creationId xmlns:a16="http://schemas.microsoft.com/office/drawing/2014/main" id="{F6FDD854-4C91-4743-867A-3E9434FC8435}"/>
              </a:ext>
            </a:extLst>
          </p:cNvPr>
          <p:cNvPicPr>
            <a:picLocks noChangeAspect="1"/>
          </p:cNvPicPr>
          <p:nvPr/>
        </p:nvPicPr>
        <p:blipFill rotWithShape="1">
          <a:blip r:embed="rId2"/>
          <a:srcRect r="-299" b="3629"/>
          <a:stretch/>
        </p:blipFill>
        <p:spPr>
          <a:xfrm>
            <a:off x="5575261" y="3722890"/>
            <a:ext cx="2050550" cy="1454375"/>
          </a:xfrm>
          <a:prstGeom prst="rect">
            <a:avLst/>
          </a:prstGeom>
        </p:spPr>
      </p:pic>
      <p:pic>
        <p:nvPicPr>
          <p:cNvPr id="13" name="Picture 13">
            <a:extLst>
              <a:ext uri="{FF2B5EF4-FFF2-40B4-BE49-F238E27FC236}">
                <a16:creationId xmlns:a16="http://schemas.microsoft.com/office/drawing/2014/main" id="{43EAC0C1-26F6-4F0D-BB1E-05C724AE4F62}"/>
              </a:ext>
            </a:extLst>
          </p:cNvPr>
          <p:cNvPicPr>
            <a:picLocks noChangeAspect="1"/>
          </p:cNvPicPr>
          <p:nvPr/>
        </p:nvPicPr>
        <p:blipFill rotWithShape="1">
          <a:blip r:embed="rId3"/>
          <a:srcRect t="21091" r="-366"/>
          <a:stretch/>
        </p:blipFill>
        <p:spPr>
          <a:xfrm>
            <a:off x="7556270" y="3864813"/>
            <a:ext cx="1672982" cy="1322833"/>
          </a:xfrm>
          <a:prstGeom prst="rect">
            <a:avLst/>
          </a:prstGeom>
        </p:spPr>
      </p:pic>
      <p:pic>
        <p:nvPicPr>
          <p:cNvPr id="14" name="Picture 14" descr="Chart, scatter chart&#10;&#10;Description automatically generated">
            <a:extLst>
              <a:ext uri="{FF2B5EF4-FFF2-40B4-BE49-F238E27FC236}">
                <a16:creationId xmlns:a16="http://schemas.microsoft.com/office/drawing/2014/main" id="{3BCC9763-D597-4F1E-B764-558EDB2C082F}"/>
              </a:ext>
            </a:extLst>
          </p:cNvPr>
          <p:cNvPicPr>
            <a:picLocks noChangeAspect="1"/>
          </p:cNvPicPr>
          <p:nvPr/>
        </p:nvPicPr>
        <p:blipFill rotWithShape="1">
          <a:blip r:embed="rId4"/>
          <a:srcRect t="25000" r="351" b="268"/>
          <a:stretch/>
        </p:blipFill>
        <p:spPr>
          <a:xfrm>
            <a:off x="9473653" y="3863289"/>
            <a:ext cx="1727469" cy="1309757"/>
          </a:xfrm>
          <a:prstGeom prst="rect">
            <a:avLst/>
          </a:prstGeom>
        </p:spPr>
      </p:pic>
      <p:cxnSp>
        <p:nvCxnSpPr>
          <p:cNvPr id="16" name="Straight Arrow Connector 15">
            <a:extLst>
              <a:ext uri="{FF2B5EF4-FFF2-40B4-BE49-F238E27FC236}">
                <a16:creationId xmlns:a16="http://schemas.microsoft.com/office/drawing/2014/main" id="{43947B3F-0244-4F36-AE02-03AF64CA99A2}"/>
              </a:ext>
            </a:extLst>
          </p:cNvPr>
          <p:cNvCxnSpPr/>
          <p:nvPr/>
        </p:nvCxnSpPr>
        <p:spPr>
          <a:xfrm flipH="1">
            <a:off x="9310204" y="3831285"/>
            <a:ext cx="12192" cy="1335024"/>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BD8932F-4DB6-324A-9420-40C0F9C74CDD}"/>
              </a:ext>
            </a:extLst>
          </p:cNvPr>
          <p:cNvSpPr txBox="1"/>
          <p:nvPr/>
        </p:nvSpPr>
        <p:spPr>
          <a:xfrm>
            <a:off x="1100098" y="2067493"/>
            <a:ext cx="6096000" cy="4431983"/>
          </a:xfrm>
          <a:prstGeom prst="rect">
            <a:avLst/>
          </a:prstGeom>
          <a:noFill/>
        </p:spPr>
        <p:txBody>
          <a:bodyPr wrap="square">
            <a:spAutoFit/>
          </a:bodyPr>
          <a:lstStyle/>
          <a:p>
            <a:pPr algn="l" rtl="0" fontAlgn="base"/>
            <a:r>
              <a:rPr lang="en-US"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Sneak into basket*</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Hidden Costs*</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Trick Questions*</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C00000"/>
                </a:solidFill>
                <a:effectLst/>
                <a:latin typeface="Calibri" panose="020F0502020204030204" pitchFamily="34" charset="0"/>
              </a:rPr>
              <a:t>- Misdirection(</a:t>
            </a:r>
            <a:r>
              <a:rPr lang="en-US" sz="1600" b="1" i="0" u="none" strike="noStrike" dirty="0">
                <a:solidFill>
                  <a:srgbClr val="C00000"/>
                </a:solidFill>
                <a:effectLst/>
                <a:latin typeface="Calibri" panose="020F0502020204030204" pitchFamily="34" charset="0"/>
              </a:rPr>
              <a:t>manually</a:t>
            </a:r>
            <a:r>
              <a:rPr lang="en-US" sz="1600" b="0" i="0" u="none" strike="noStrike" dirty="0">
                <a:solidFill>
                  <a:srgbClr val="C00000"/>
                </a:solidFill>
                <a:effectLst/>
                <a:latin typeface="Calibri" panose="020F0502020204030204" pitchFamily="34" charset="0"/>
              </a:rPr>
              <a:t>)</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000000"/>
                </a:solidFill>
                <a:effectLst/>
                <a:latin typeface="Calibri" panose="020F0502020204030204" pitchFamily="34" charset="0"/>
              </a:rPr>
              <a:t>- Disguised Ads (Google already addressed)​</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C00000"/>
                </a:solidFill>
                <a:effectLst/>
                <a:latin typeface="Calibri" panose="020F0502020204030204" pitchFamily="34" charset="0"/>
              </a:rPr>
              <a:t>- Roach Motel(</a:t>
            </a:r>
            <a:r>
              <a:rPr lang="en-US" sz="1600" b="1" i="0" u="none" strike="noStrike" dirty="0">
                <a:solidFill>
                  <a:srgbClr val="C00000"/>
                </a:solidFill>
                <a:effectLst/>
                <a:latin typeface="Calibri" panose="020F0502020204030204" pitchFamily="34" charset="0"/>
              </a:rPr>
              <a:t>manually</a:t>
            </a:r>
            <a:r>
              <a:rPr lang="en-US" sz="1600" b="0" i="0" u="none" strike="noStrike" dirty="0">
                <a:solidFill>
                  <a:srgbClr val="C00000"/>
                </a:solidFill>
                <a:effectLst/>
                <a:latin typeface="Calibri" panose="020F0502020204030204" pitchFamily="34" charset="0"/>
              </a:rPr>
              <a:t>)</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C00000"/>
                </a:solidFill>
                <a:effectLst/>
                <a:latin typeface="Calibri" panose="020F0502020204030204" pitchFamily="34" charset="0"/>
              </a:rPr>
              <a:t>- Forced Continuity(</a:t>
            </a:r>
            <a:r>
              <a:rPr lang="en-US" sz="1600" b="1" i="0" u="none" strike="noStrike" dirty="0">
                <a:solidFill>
                  <a:srgbClr val="C00000"/>
                </a:solidFill>
                <a:effectLst/>
                <a:latin typeface="Calibri" panose="020F0502020204030204" pitchFamily="34" charset="0"/>
              </a:rPr>
              <a:t>manually</a:t>
            </a:r>
            <a:r>
              <a:rPr lang="en-US" sz="1600" b="0" i="0" u="none" strike="noStrike" dirty="0">
                <a:solidFill>
                  <a:srgbClr val="C00000"/>
                </a:solidFill>
                <a:effectLst/>
                <a:latin typeface="Calibri" panose="020F0502020204030204" pitchFamily="34" charset="0"/>
              </a:rPr>
              <a:t>)</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C00000"/>
                </a:solidFill>
                <a:effectLst/>
                <a:latin typeface="Calibri" panose="020F0502020204030204" pitchFamily="34" charset="0"/>
              </a:rPr>
              <a:t>- Privacy </a:t>
            </a:r>
            <a:r>
              <a:rPr lang="en-US" sz="1600" b="0" i="0" u="none" strike="noStrike" dirty="0" err="1">
                <a:solidFill>
                  <a:srgbClr val="C00000"/>
                </a:solidFill>
                <a:effectLst/>
                <a:latin typeface="Calibri" panose="020F0502020204030204" pitchFamily="34" charset="0"/>
              </a:rPr>
              <a:t>Zuckering</a:t>
            </a:r>
            <a:r>
              <a:rPr lang="en-US" sz="1600" b="0" i="0" u="none" strike="noStrike" dirty="0">
                <a:solidFill>
                  <a:srgbClr val="C00000"/>
                </a:solidFill>
                <a:effectLst/>
                <a:latin typeface="Calibri" panose="020F0502020204030204" pitchFamily="34" charset="0"/>
              </a:rPr>
              <a:t>(</a:t>
            </a:r>
            <a:r>
              <a:rPr lang="en-US" sz="1600" b="1" i="0" u="none" strike="noStrike" dirty="0">
                <a:solidFill>
                  <a:srgbClr val="C00000"/>
                </a:solidFill>
                <a:effectLst/>
                <a:latin typeface="Calibri" panose="020F0502020204030204" pitchFamily="34" charset="0"/>
              </a:rPr>
              <a:t>manually</a:t>
            </a:r>
            <a:r>
              <a:rPr lang="en-US" sz="1600" b="0" i="0" u="none" strike="noStrike" dirty="0">
                <a:solidFill>
                  <a:srgbClr val="C00000"/>
                </a:solidFill>
                <a:effectLst/>
                <a:latin typeface="Calibri" panose="020F0502020204030204" pitchFamily="34" charset="0"/>
              </a:rPr>
              <a:t>)</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000000"/>
                </a:solidFill>
                <a:effectLst/>
                <a:latin typeface="Calibri" panose="020F0502020204030204" pitchFamily="34" charset="0"/>
              </a:rPr>
              <a:t>- Price Comparison Prevention​</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000000"/>
                </a:solidFill>
                <a:effectLst/>
                <a:latin typeface="Calibri" panose="020F0502020204030204" pitchFamily="34" charset="0"/>
              </a:rPr>
              <a:t>- Bait and Switch​</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Friend Spam*</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Fake Review*</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4472C4"/>
                </a:solidFill>
                <a:effectLst/>
                <a:latin typeface="Calibri" panose="020F0502020204030204" pitchFamily="34" charset="0"/>
              </a:rPr>
              <a:t>* Theoretically possible</a:t>
            </a:r>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Segoe UI" panose="020B0502040204020203" pitchFamily="34" charset="0"/>
            </a:endParaRPr>
          </a:p>
          <a:p>
            <a:pPr algn="l" rtl="0" fontAlgn="base"/>
            <a:r>
              <a:rPr lang="en-US" sz="1600" b="0" i="0" u="none" strike="noStrike" dirty="0">
                <a:solidFill>
                  <a:srgbClr val="000000"/>
                </a:solidFill>
                <a:effectLst/>
                <a:latin typeface="Calibri" panose="020F0502020204030204" pitchFamily="34" charset="0"/>
              </a:rPr>
              <a:t>​</a:t>
            </a:r>
            <a:endParaRPr lang="en-US" sz="1600" b="0" i="0" u="none" strike="noStrike" dirty="0">
              <a:solidFill>
                <a:srgbClr val="000000"/>
              </a:solidFill>
              <a:effectLst/>
              <a:latin typeface="Arial" panose="020B0604020202020204" pitchFamily="34" charset="0"/>
            </a:endParaRPr>
          </a:p>
          <a:p>
            <a:pPr algn="l" rtl="0" fontAlgn="base"/>
            <a:r>
              <a:rPr lang="en-US" b="0" i="0" u="none" strike="noStrike" dirty="0">
                <a:solidFill>
                  <a:srgbClr val="000000"/>
                </a:solidFill>
                <a:effectLst/>
                <a:latin typeface="Calibri" panose="020F0502020204030204" pitchFamily="34" charset="0"/>
              </a:rPr>
              <a:t>​</a:t>
            </a:r>
            <a:endParaRPr lang="en-US"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47842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cs typeface="Calibri"/>
            </a:endParaRPr>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17DD897-D8F1-4A21-99A4-4DA0D1724346}"/>
              </a:ext>
            </a:extLst>
          </p:cNvPr>
          <p:cNvSpPr>
            <a:spLocks noGrp="1"/>
          </p:cNvSpPr>
          <p:nvPr>
            <p:ph type="title"/>
          </p:nvPr>
        </p:nvSpPr>
        <p:spPr>
          <a:xfrm>
            <a:off x="838200" y="713312"/>
            <a:ext cx="4038600" cy="5431376"/>
          </a:xfrm>
        </p:spPr>
        <p:txBody>
          <a:bodyPr>
            <a:normAutofit/>
          </a:bodyPr>
          <a:lstStyle/>
          <a:p>
            <a:r>
              <a:rPr lang="en-US" b="1" dirty="0">
                <a:latin typeface="Calibri"/>
                <a:cs typeface="Calibri Light"/>
              </a:rPr>
              <a:t>Future work</a:t>
            </a:r>
            <a:endParaRPr lang="en-US" b="1" dirty="0">
              <a:latin typeface="Calibri"/>
            </a:endParaRPr>
          </a:p>
        </p:txBody>
      </p:sp>
      <p:sp>
        <p:nvSpPr>
          <p:cNvPr id="3" name="Content Placeholder 2">
            <a:extLst>
              <a:ext uri="{FF2B5EF4-FFF2-40B4-BE49-F238E27FC236}">
                <a16:creationId xmlns:a16="http://schemas.microsoft.com/office/drawing/2014/main" id="{65D2A834-B903-4A69-8FD7-8BB8EE1D45BF}"/>
              </a:ext>
            </a:extLst>
          </p:cNvPr>
          <p:cNvSpPr>
            <a:spLocks noGrp="1"/>
          </p:cNvSpPr>
          <p:nvPr>
            <p:ph idx="1"/>
          </p:nvPr>
        </p:nvSpPr>
        <p:spPr>
          <a:xfrm>
            <a:off x="4793270" y="-122347"/>
            <a:ext cx="6119586" cy="1212944"/>
          </a:xfrm>
        </p:spPr>
        <p:txBody>
          <a:bodyPr vert="horz" lIns="91440" tIns="45720" rIns="91440" bIns="45720" rtlCol="0" anchor="ctr">
            <a:normAutofit/>
          </a:bodyPr>
          <a:lstStyle/>
          <a:p>
            <a:pPr marL="0" indent="0">
              <a:buNone/>
            </a:pPr>
            <a:r>
              <a:rPr lang="en-US" sz="2000" dirty="0">
                <a:cs typeface="Calibri" panose="020F0502020204030204"/>
              </a:rPr>
              <a:t>      </a:t>
            </a:r>
            <a:r>
              <a:rPr lang="en-US" sz="2000" b="1" i="1" u="sng" dirty="0">
                <a:cs typeface="Calibri" panose="020F0502020204030204"/>
              </a:rPr>
              <a:t>Dark Pattern Detection</a:t>
            </a:r>
            <a:r>
              <a:rPr lang="en-US" sz="2000" dirty="0">
                <a:cs typeface="Calibri" panose="020F0502020204030204"/>
              </a:rPr>
              <a:t> </a:t>
            </a:r>
            <a:endParaRPr lang="en-US" sz="2000">
              <a:cs typeface="Calibri" panose="020F0502020204030204"/>
            </a:endParaRPr>
          </a:p>
        </p:txBody>
      </p:sp>
      <p:sp>
        <p:nvSpPr>
          <p:cNvPr id="5" name="TextBox 4">
            <a:extLst>
              <a:ext uri="{FF2B5EF4-FFF2-40B4-BE49-F238E27FC236}">
                <a16:creationId xmlns:a16="http://schemas.microsoft.com/office/drawing/2014/main" id="{C1EC16B3-AA8D-425B-9102-E662C2454D82}"/>
              </a:ext>
            </a:extLst>
          </p:cNvPr>
          <p:cNvSpPr txBox="1"/>
          <p:nvPr/>
        </p:nvSpPr>
        <p:spPr>
          <a:xfrm>
            <a:off x="5065776" y="2944368"/>
            <a:ext cx="4291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dirty="0"/>
              <a:t>Dark Pattern Educational Website</a:t>
            </a:r>
          </a:p>
        </p:txBody>
      </p:sp>
      <p:sp>
        <p:nvSpPr>
          <p:cNvPr id="6" name="TextBox 5">
            <a:extLst>
              <a:ext uri="{FF2B5EF4-FFF2-40B4-BE49-F238E27FC236}">
                <a16:creationId xmlns:a16="http://schemas.microsoft.com/office/drawing/2014/main" id="{6B6EC99D-80ED-4D66-9BA1-1E9F08682778}"/>
              </a:ext>
            </a:extLst>
          </p:cNvPr>
          <p:cNvSpPr txBox="1"/>
          <p:nvPr/>
        </p:nvSpPr>
        <p:spPr>
          <a:xfrm>
            <a:off x="4794123" y="3318890"/>
            <a:ext cx="76565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develop a webpage for enhancing user interactive level, </a:t>
            </a:r>
            <a:endParaRPr lang="en-US"/>
          </a:p>
          <a:p>
            <a:r>
              <a:rPr lang="en-US" dirty="0"/>
              <a:t>which will include quiz and grading system for it. </a:t>
            </a:r>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pic>
        <p:nvPicPr>
          <p:cNvPr id="7" name="Picture 8" descr="A picture containing text&#10;&#10;Description automatically generated">
            <a:extLst>
              <a:ext uri="{FF2B5EF4-FFF2-40B4-BE49-F238E27FC236}">
                <a16:creationId xmlns:a16="http://schemas.microsoft.com/office/drawing/2014/main" id="{E2414743-B1A7-4C69-95C1-592FE3DAD83A}"/>
              </a:ext>
            </a:extLst>
          </p:cNvPr>
          <p:cNvPicPr>
            <a:picLocks noChangeAspect="1"/>
          </p:cNvPicPr>
          <p:nvPr/>
        </p:nvPicPr>
        <p:blipFill>
          <a:blip r:embed="rId2"/>
          <a:stretch>
            <a:fillRect/>
          </a:stretch>
        </p:blipFill>
        <p:spPr>
          <a:xfrm>
            <a:off x="5663185" y="4119036"/>
            <a:ext cx="1584958" cy="844968"/>
          </a:xfrm>
          <a:prstGeom prst="rect">
            <a:avLst/>
          </a:prstGeom>
        </p:spPr>
      </p:pic>
      <p:pic>
        <p:nvPicPr>
          <p:cNvPr id="9" name="Picture 10">
            <a:extLst>
              <a:ext uri="{FF2B5EF4-FFF2-40B4-BE49-F238E27FC236}">
                <a16:creationId xmlns:a16="http://schemas.microsoft.com/office/drawing/2014/main" id="{BFA9222C-B7BB-40BD-BAC8-C95430B9074B}"/>
              </a:ext>
            </a:extLst>
          </p:cNvPr>
          <p:cNvPicPr>
            <a:picLocks noChangeAspect="1"/>
          </p:cNvPicPr>
          <p:nvPr/>
        </p:nvPicPr>
        <p:blipFill>
          <a:blip r:embed="rId3"/>
          <a:stretch>
            <a:fillRect/>
          </a:stretch>
        </p:blipFill>
        <p:spPr>
          <a:xfrm>
            <a:off x="8229600" y="4079396"/>
            <a:ext cx="2151888" cy="881575"/>
          </a:xfrm>
          <a:prstGeom prst="rect">
            <a:avLst/>
          </a:prstGeom>
        </p:spPr>
      </p:pic>
      <p:pic>
        <p:nvPicPr>
          <p:cNvPr id="11" name="Graphic 11" descr="Add with solid fill">
            <a:extLst>
              <a:ext uri="{FF2B5EF4-FFF2-40B4-BE49-F238E27FC236}">
                <a16:creationId xmlns:a16="http://schemas.microsoft.com/office/drawing/2014/main" id="{A4159E9E-1B0E-4CA1-96E7-33BA6F750F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9040" y="4331208"/>
            <a:ext cx="377952" cy="377952"/>
          </a:xfrm>
          <a:prstGeom prst="rect">
            <a:avLst/>
          </a:prstGeom>
        </p:spPr>
      </p:pic>
      <p:sp>
        <p:nvSpPr>
          <p:cNvPr id="12" name="TextBox 11">
            <a:extLst>
              <a:ext uri="{FF2B5EF4-FFF2-40B4-BE49-F238E27FC236}">
                <a16:creationId xmlns:a16="http://schemas.microsoft.com/office/drawing/2014/main" id="{769E06CF-BE9B-4C2F-B489-FE7C18A3C9C4}"/>
              </a:ext>
            </a:extLst>
          </p:cNvPr>
          <p:cNvSpPr txBox="1"/>
          <p:nvPr/>
        </p:nvSpPr>
        <p:spPr>
          <a:xfrm>
            <a:off x="5181600" y="4998720"/>
            <a:ext cx="42915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dirty="0"/>
              <a:t>Dark Pattern Sample Page</a:t>
            </a:r>
          </a:p>
        </p:txBody>
      </p:sp>
      <p:sp>
        <p:nvSpPr>
          <p:cNvPr id="13" name="TextBox 12">
            <a:extLst>
              <a:ext uri="{FF2B5EF4-FFF2-40B4-BE49-F238E27FC236}">
                <a16:creationId xmlns:a16="http://schemas.microsoft.com/office/drawing/2014/main" id="{17091B48-0D60-4848-9546-929F268EBAFB}"/>
              </a:ext>
            </a:extLst>
          </p:cNvPr>
          <p:cNvSpPr txBox="1"/>
          <p:nvPr/>
        </p:nvSpPr>
        <p:spPr>
          <a:xfrm>
            <a:off x="8406384" y="5833872"/>
            <a:ext cx="63886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egoe UI"/>
              </a:rPr>
              <a:t>Keep Enriching with Examples</a:t>
            </a:r>
          </a:p>
        </p:txBody>
      </p:sp>
      <p:pic>
        <p:nvPicPr>
          <p:cNvPr id="14" name="Picture 14">
            <a:extLst>
              <a:ext uri="{FF2B5EF4-FFF2-40B4-BE49-F238E27FC236}">
                <a16:creationId xmlns:a16="http://schemas.microsoft.com/office/drawing/2014/main" id="{896ED598-A545-4026-A4F2-694AD0FF69EB}"/>
              </a:ext>
            </a:extLst>
          </p:cNvPr>
          <p:cNvPicPr>
            <a:picLocks noChangeAspect="1"/>
          </p:cNvPicPr>
          <p:nvPr/>
        </p:nvPicPr>
        <p:blipFill rotWithShape="1">
          <a:blip r:embed="rId6"/>
          <a:srcRect b="35169"/>
          <a:stretch/>
        </p:blipFill>
        <p:spPr>
          <a:xfrm>
            <a:off x="5596128" y="5549646"/>
            <a:ext cx="2743200" cy="933670"/>
          </a:xfrm>
          <a:prstGeom prst="rect">
            <a:avLst/>
          </a:prstGeom>
        </p:spPr>
      </p:pic>
      <p:pic>
        <p:nvPicPr>
          <p:cNvPr id="16" name="Picture 15">
            <a:extLst>
              <a:ext uri="{FF2B5EF4-FFF2-40B4-BE49-F238E27FC236}">
                <a16:creationId xmlns:a16="http://schemas.microsoft.com/office/drawing/2014/main" id="{8536FCF7-00B0-5C4E-8121-E7ABB1FBEB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3270" y="635419"/>
            <a:ext cx="6788061" cy="2283398"/>
          </a:xfrm>
          <a:prstGeom prst="rect">
            <a:avLst/>
          </a:prstGeom>
        </p:spPr>
      </p:pic>
    </p:spTree>
    <p:extLst>
      <p:ext uri="{BB962C8B-B14F-4D97-AF65-F5344CB8AC3E}">
        <p14:creationId xmlns:p14="http://schemas.microsoft.com/office/powerpoint/2010/main" val="209783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CE03C-4E2C-4860-A191-9783946D8C01}"/>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Thank you</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B645352D-77F7-4B51-AA21-A3D7DA7EF3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8874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337EF8-AB4A-4C7B-B3D8-3140FEA6518D}"/>
              </a:ext>
            </a:extLst>
          </p:cNvPr>
          <p:cNvSpPr>
            <a:spLocks noGrp="1"/>
          </p:cNvSpPr>
          <p:nvPr>
            <p:ph type="title"/>
          </p:nvPr>
        </p:nvSpPr>
        <p:spPr>
          <a:xfrm>
            <a:off x="-821917" y="179869"/>
            <a:ext cx="8126850" cy="1050216"/>
          </a:xfrm>
          <a:prstGeom prst="ellipse">
            <a:avLst/>
          </a:prstGeom>
        </p:spPr>
        <p:txBody>
          <a:bodyPr vert="horz" lIns="91440" tIns="45720" rIns="91440" bIns="45720" rtlCol="0" anchor="b">
            <a:normAutofit/>
          </a:bodyPr>
          <a:lstStyle/>
          <a:p>
            <a:r>
              <a:rPr lang="en-US" b="1">
                <a:latin typeface="Calibri"/>
                <a:ea typeface="+mj-lt"/>
                <a:cs typeface="+mj-lt"/>
              </a:rPr>
              <a:t>About the Project</a:t>
            </a:r>
            <a:endParaRPr lang="en-US" b="1" kern="1200">
              <a:latin typeface="Calibri"/>
              <a:cs typeface="Calibri"/>
            </a:endParaRPr>
          </a:p>
        </p:txBody>
      </p:sp>
      <p:graphicFrame>
        <p:nvGraphicFramePr>
          <p:cNvPr id="3" name="Diagram 463">
            <a:extLst>
              <a:ext uri="{FF2B5EF4-FFF2-40B4-BE49-F238E27FC236}">
                <a16:creationId xmlns:a16="http://schemas.microsoft.com/office/drawing/2014/main" id="{4BA6F0A4-476E-4D2C-8800-64258D13719F}"/>
              </a:ext>
            </a:extLst>
          </p:cNvPr>
          <p:cNvGraphicFramePr/>
          <p:nvPr>
            <p:extLst>
              <p:ext uri="{D42A27DB-BD31-4B8C-83A1-F6EECF244321}">
                <p14:modId xmlns:p14="http://schemas.microsoft.com/office/powerpoint/2010/main" val="39637134"/>
              </p:ext>
            </p:extLst>
          </p:nvPr>
        </p:nvGraphicFramePr>
        <p:xfrm>
          <a:off x="267746" y="1270250"/>
          <a:ext cx="6600825" cy="535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 Placeholder 1922">
            <a:extLst>
              <a:ext uri="{FF2B5EF4-FFF2-40B4-BE49-F238E27FC236}">
                <a16:creationId xmlns:a16="http://schemas.microsoft.com/office/drawing/2014/main" id="{4355661C-A927-4230-A70E-E48C0551B028}"/>
              </a:ext>
            </a:extLst>
          </p:cNvPr>
          <p:cNvSpPr txBox="1">
            <a:spLocks/>
          </p:cNvSpPr>
          <p:nvPr/>
        </p:nvSpPr>
        <p:spPr>
          <a:xfrm>
            <a:off x="478665" y="3431572"/>
            <a:ext cx="2173288" cy="9096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chemeClr val="bg1"/>
                </a:solidFill>
                <a:cs typeface="Calibri"/>
              </a:rPr>
              <a:t>Project components</a:t>
            </a:r>
            <a:endParaRPr lang="en-US" b="1">
              <a:solidFill>
                <a:schemeClr val="bg1"/>
              </a:solidFill>
            </a:endParaRPr>
          </a:p>
        </p:txBody>
      </p:sp>
      <p:sp>
        <p:nvSpPr>
          <p:cNvPr id="23" name="TextBox 22">
            <a:extLst>
              <a:ext uri="{FF2B5EF4-FFF2-40B4-BE49-F238E27FC236}">
                <a16:creationId xmlns:a16="http://schemas.microsoft.com/office/drawing/2014/main" id="{A4FECCDB-0243-4989-A971-32BEA3E864D5}"/>
              </a:ext>
            </a:extLst>
          </p:cNvPr>
          <p:cNvSpPr txBox="1"/>
          <p:nvPr/>
        </p:nvSpPr>
        <p:spPr>
          <a:xfrm>
            <a:off x="7224370" y="2125572"/>
            <a:ext cx="460122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cs typeface="Calibri"/>
              </a:rPr>
              <a:t>Aims of the projects</a:t>
            </a:r>
          </a:p>
          <a:p>
            <a:endParaRPr lang="en-US" sz="2000" b="1">
              <a:cs typeface="Calibri"/>
            </a:endParaRPr>
          </a:p>
          <a:p>
            <a:pPr marL="342900" indent="-342900">
              <a:buFont typeface="Arial"/>
              <a:buChar char="•"/>
            </a:pPr>
            <a:r>
              <a:rPr lang="en-US" sz="2200" dirty="0">
                <a:cs typeface="Calibri"/>
              </a:rPr>
              <a:t>Create a dark pattern detection tool</a:t>
            </a:r>
          </a:p>
          <a:p>
            <a:pPr marL="342900" indent="-342900">
              <a:buFont typeface="Arial"/>
              <a:buChar char="•"/>
            </a:pPr>
            <a:endParaRPr lang="en-US" sz="2200">
              <a:cs typeface="Calibri"/>
            </a:endParaRPr>
          </a:p>
          <a:p>
            <a:pPr marL="342900" indent="-342900">
              <a:buFont typeface="Arial"/>
              <a:buChar char="•"/>
            </a:pPr>
            <a:r>
              <a:rPr lang="en-US" sz="2200" dirty="0">
                <a:cs typeface="Calibri"/>
              </a:rPr>
              <a:t>Provide users with an education and awareness of what a dark pattern is</a:t>
            </a:r>
          </a:p>
          <a:p>
            <a:endParaRPr lang="en-US" sz="2200">
              <a:cs typeface="Calibri"/>
            </a:endParaRPr>
          </a:p>
          <a:p>
            <a:pPr marL="342900" indent="-342900">
              <a:buFont typeface="Arial"/>
              <a:buChar char="•"/>
            </a:pPr>
            <a:r>
              <a:rPr lang="en-US" sz="2200" dirty="0">
                <a:cs typeface="Calibri"/>
              </a:rPr>
              <a:t>To help people to stop falling victim to these patterns</a:t>
            </a:r>
          </a:p>
          <a:p>
            <a:pPr marL="342900" indent="-342900">
              <a:buFont typeface="Arial"/>
              <a:buChar char="•"/>
            </a:pPr>
            <a:endParaRPr lang="en-US" sz="2000">
              <a:cs typeface="Calibri"/>
            </a:endParaRPr>
          </a:p>
          <a:p>
            <a:endParaRPr lang="en-US" sz="2000">
              <a:cs typeface="Calibri"/>
            </a:endParaRPr>
          </a:p>
          <a:p>
            <a:pPr marL="342900" indent="-342900">
              <a:buFont typeface="Arial"/>
              <a:buChar char="•"/>
            </a:pPr>
            <a:endParaRPr lang="en-US" sz="2000">
              <a:cs typeface="Calibri"/>
            </a:endParaRPr>
          </a:p>
          <a:p>
            <a:pPr marL="342900" indent="-342900">
              <a:buFont typeface="Arial"/>
              <a:buChar char="•"/>
            </a:pPr>
            <a:endParaRPr lang="en-US" sz="2000">
              <a:cs typeface="Calibri"/>
            </a:endParaRPr>
          </a:p>
          <a:p>
            <a:pPr marL="342900" indent="-342900">
              <a:buFont typeface="Arial"/>
              <a:buChar char="•"/>
            </a:pPr>
            <a:endParaRPr lang="en-US" sz="2000">
              <a:cs typeface="Calibri"/>
            </a:endParaRPr>
          </a:p>
        </p:txBody>
      </p:sp>
    </p:spTree>
    <p:extLst>
      <p:ext uri="{BB962C8B-B14F-4D97-AF65-F5344CB8AC3E}">
        <p14:creationId xmlns:p14="http://schemas.microsoft.com/office/powerpoint/2010/main" val="249972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C25EFF4-59AA-9940-89B7-2FBB34450D75}"/>
              </a:ext>
            </a:extLst>
          </p:cNvPr>
          <p:cNvPicPr>
            <a:picLocks noChangeAspect="1"/>
          </p:cNvPicPr>
          <p:nvPr/>
        </p:nvPicPr>
        <p:blipFill>
          <a:blip r:embed="rId2"/>
          <a:stretch>
            <a:fillRect/>
          </a:stretch>
        </p:blipFill>
        <p:spPr>
          <a:xfrm>
            <a:off x="121555" y="788276"/>
            <a:ext cx="11945842" cy="5805771"/>
          </a:xfrm>
          <a:prstGeom prst="rect">
            <a:avLst/>
          </a:prstGeom>
        </p:spPr>
      </p:pic>
      <p:sp>
        <p:nvSpPr>
          <p:cNvPr id="2" name="Title 1">
            <a:extLst>
              <a:ext uri="{FF2B5EF4-FFF2-40B4-BE49-F238E27FC236}">
                <a16:creationId xmlns:a16="http://schemas.microsoft.com/office/drawing/2014/main" id="{A3337EF8-AB4A-4C7B-B3D8-3140FEA6518D}"/>
              </a:ext>
            </a:extLst>
          </p:cNvPr>
          <p:cNvSpPr>
            <a:spLocks noGrp="1"/>
          </p:cNvSpPr>
          <p:nvPr>
            <p:ph type="title"/>
          </p:nvPr>
        </p:nvSpPr>
        <p:spPr>
          <a:xfrm>
            <a:off x="-821917" y="179869"/>
            <a:ext cx="8126850" cy="1050216"/>
          </a:xfrm>
          <a:prstGeom prst="ellipse">
            <a:avLst/>
          </a:prstGeom>
        </p:spPr>
        <p:txBody>
          <a:bodyPr vert="horz" lIns="91440" tIns="45720" rIns="91440" bIns="45720" rtlCol="0" anchor="b">
            <a:normAutofit/>
          </a:bodyPr>
          <a:lstStyle/>
          <a:p>
            <a:r>
              <a:rPr lang="en-US" b="1" kern="1200" dirty="0">
                <a:latin typeface="Calibri"/>
                <a:cs typeface="Calibri"/>
              </a:rPr>
              <a:t>System Architecture</a:t>
            </a:r>
            <a:r>
              <a:rPr lang="en-US" b="1" dirty="0">
                <a:latin typeface="Calibri"/>
                <a:cs typeface="Calibri"/>
              </a:rPr>
              <a:t> </a:t>
            </a:r>
            <a:endParaRPr lang="en-US" kern="1200" dirty="0">
              <a:latin typeface="Calibri"/>
              <a:cs typeface="Calibri"/>
            </a:endParaRPr>
          </a:p>
        </p:txBody>
      </p:sp>
    </p:spTree>
    <p:extLst>
      <p:ext uri="{BB962C8B-B14F-4D97-AF65-F5344CB8AC3E}">
        <p14:creationId xmlns:p14="http://schemas.microsoft.com/office/powerpoint/2010/main" val="204852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0" name="Title 3">
            <a:extLst>
              <a:ext uri="{FF2B5EF4-FFF2-40B4-BE49-F238E27FC236}">
                <a16:creationId xmlns:a16="http://schemas.microsoft.com/office/drawing/2014/main" id="{9CB2F93F-587B-4B79-BBAC-BB7F2116D035}"/>
              </a:ext>
            </a:extLst>
          </p:cNvPr>
          <p:cNvSpPr txBox="1">
            <a:spLocks/>
          </p:cNvSpPr>
          <p:nvPr/>
        </p:nvSpPr>
        <p:spPr>
          <a:xfrm>
            <a:off x="121920" y="2231835"/>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Calibri"/>
                <a:ea typeface="Cambria"/>
                <a:cs typeface="Calibri Light"/>
              </a:rPr>
              <a:t>Dark Pattern List</a:t>
            </a:r>
            <a:br>
              <a:rPr lang="en-GB" dirty="0"/>
            </a:br>
            <a:endParaRPr lang="en-GB" b="1" dirty="0">
              <a:latin typeface="Calibri"/>
              <a:ea typeface="Cambria"/>
            </a:endParaRPr>
          </a:p>
        </p:txBody>
      </p:sp>
      <p:graphicFrame>
        <p:nvGraphicFramePr>
          <p:cNvPr id="4" name="Table 3">
            <a:extLst>
              <a:ext uri="{FF2B5EF4-FFF2-40B4-BE49-F238E27FC236}">
                <a16:creationId xmlns:a16="http://schemas.microsoft.com/office/drawing/2014/main" id="{DEC24008-F929-4996-8775-1B75819CA5FF}"/>
              </a:ext>
            </a:extLst>
          </p:cNvPr>
          <p:cNvGraphicFramePr>
            <a:graphicFrameLocks noGrp="1"/>
          </p:cNvGraphicFramePr>
          <p:nvPr>
            <p:extLst>
              <p:ext uri="{D42A27DB-BD31-4B8C-83A1-F6EECF244321}">
                <p14:modId xmlns:p14="http://schemas.microsoft.com/office/powerpoint/2010/main" val="782648360"/>
              </p:ext>
            </p:extLst>
          </p:nvPr>
        </p:nvGraphicFramePr>
        <p:xfrm>
          <a:off x="4548733" y="802718"/>
          <a:ext cx="7366433" cy="5677577"/>
        </p:xfrm>
        <a:graphic>
          <a:graphicData uri="http://schemas.openxmlformats.org/drawingml/2006/table">
            <a:tbl>
              <a:tblPr firstRow="1" bandRow="1">
                <a:tableStyleId>{C083E6E3-FA7D-4D7B-A595-EF9225AFEA82}</a:tableStyleId>
              </a:tblPr>
              <a:tblGrid>
                <a:gridCol w="2785388">
                  <a:extLst>
                    <a:ext uri="{9D8B030D-6E8A-4147-A177-3AD203B41FA5}">
                      <a16:colId xmlns:a16="http://schemas.microsoft.com/office/drawing/2014/main" val="3072477881"/>
                    </a:ext>
                  </a:extLst>
                </a:gridCol>
                <a:gridCol w="4581045">
                  <a:extLst>
                    <a:ext uri="{9D8B030D-6E8A-4147-A177-3AD203B41FA5}">
                      <a16:colId xmlns:a16="http://schemas.microsoft.com/office/drawing/2014/main" val="657419213"/>
                    </a:ext>
                  </a:extLst>
                </a:gridCol>
              </a:tblGrid>
              <a:tr h="402771">
                <a:tc>
                  <a:txBody>
                    <a:bodyPr/>
                    <a:lstStyle/>
                    <a:p>
                      <a:pPr algn="ctr" rtl="0" fontAlgn="t">
                        <a:spcBef>
                          <a:spcPts val="0"/>
                        </a:spcBef>
                        <a:spcAft>
                          <a:spcPts val="0"/>
                        </a:spcAft>
                      </a:pPr>
                      <a:r>
                        <a:rPr lang="en-US" sz="2400" u="none" dirty="0">
                          <a:effectLst/>
                        </a:rPr>
                        <a:t>Pattern Type</a:t>
                      </a:r>
                      <a:endParaRPr lang="en-US" sz="2400" u="none">
                        <a:effectLst/>
                      </a:endParaRPr>
                    </a:p>
                  </a:txBody>
                  <a:tcPr marL="63500" marR="63500" marT="63500" marB="63500"/>
                </a:tc>
                <a:tc>
                  <a:txBody>
                    <a:bodyPr/>
                    <a:lstStyle/>
                    <a:p>
                      <a:pPr algn="ctr" rtl="0" fontAlgn="t">
                        <a:spcBef>
                          <a:spcPts val="0"/>
                        </a:spcBef>
                        <a:spcAft>
                          <a:spcPts val="0"/>
                        </a:spcAft>
                      </a:pPr>
                      <a:r>
                        <a:rPr lang="en-US" sz="2400" u="none" dirty="0">
                          <a:effectLst/>
                        </a:rPr>
                        <a:t>Detection Strategy</a:t>
                      </a:r>
                    </a:p>
                  </a:txBody>
                  <a:tcPr marL="63500" marR="63500" marT="63500" marB="63500"/>
                </a:tc>
                <a:extLst>
                  <a:ext uri="{0D108BD9-81ED-4DB2-BD59-A6C34878D82A}">
                    <a16:rowId xmlns:a16="http://schemas.microsoft.com/office/drawing/2014/main" val="3031107818"/>
                  </a:ext>
                </a:extLst>
              </a:tr>
              <a:tr h="814351">
                <a:tc>
                  <a:txBody>
                    <a:bodyPr/>
                    <a:lstStyle/>
                    <a:p>
                      <a:pPr rtl="0" fontAlgn="t">
                        <a:spcBef>
                          <a:spcPts val="0"/>
                        </a:spcBef>
                        <a:spcAft>
                          <a:spcPts val="0"/>
                        </a:spcAft>
                      </a:pPr>
                      <a:r>
                        <a:rPr lang="en-US" sz="1800" b="1" dirty="0">
                          <a:effectLst/>
                        </a:rPr>
                        <a:t>Fake Activity</a:t>
                      </a:r>
                    </a:p>
                    <a:p>
                      <a:pPr lvl="0">
                        <a:spcBef>
                          <a:spcPts val="0"/>
                        </a:spcBef>
                        <a:spcAft>
                          <a:spcPts val="0"/>
                        </a:spcAft>
                        <a:buNone/>
                      </a:pPr>
                      <a:endParaRPr lang="en-US" sz="1800" b="1" dirty="0">
                        <a:effectLst/>
                      </a:endParaRPr>
                    </a:p>
                  </a:txBody>
                  <a:tcPr marL="63500" marR="63500" marT="63500" marB="63500"/>
                </a:tc>
                <a:tc rowSpan="5">
                  <a:txBody>
                    <a:bodyPr/>
                    <a:lstStyle/>
                    <a:p>
                      <a:pPr algn="just" rtl="0" fontAlgn="t">
                        <a:spcBef>
                          <a:spcPts val="0"/>
                        </a:spcBef>
                        <a:spcAft>
                          <a:spcPts val="0"/>
                        </a:spcAft>
                      </a:pPr>
                      <a:endParaRPr lang="en-US" sz="2800">
                        <a:effectLst/>
                      </a:endParaRPr>
                    </a:p>
                    <a:p>
                      <a:pPr algn="just" rtl="0" fontAlgn="t">
                        <a:spcBef>
                          <a:spcPts val="0"/>
                        </a:spcBef>
                        <a:spcAft>
                          <a:spcPts val="0"/>
                        </a:spcAft>
                      </a:pPr>
                      <a:r>
                        <a:rPr lang="en-US" sz="1600" dirty="0">
                          <a:effectLst/>
                        </a:rPr>
                        <a:t>(1) Gather the text content of the HTML on the webpage.</a:t>
                      </a:r>
                      <a:endParaRPr lang="en-US" sz="1600">
                        <a:effectLst/>
                      </a:endParaRPr>
                    </a:p>
                    <a:p>
                      <a:pPr lvl="0" algn="just">
                        <a:spcBef>
                          <a:spcPts val="0"/>
                        </a:spcBef>
                        <a:spcAft>
                          <a:spcPts val="0"/>
                        </a:spcAft>
                        <a:buNone/>
                      </a:pPr>
                      <a:endParaRPr lang="en-US" sz="1600" dirty="0">
                        <a:effectLst/>
                      </a:endParaRPr>
                    </a:p>
                    <a:p>
                      <a:pPr algn="just" rtl="0" fontAlgn="t">
                        <a:spcBef>
                          <a:spcPts val="0"/>
                        </a:spcBef>
                        <a:spcAft>
                          <a:spcPts val="0"/>
                        </a:spcAft>
                      </a:pPr>
                      <a:r>
                        <a:rPr lang="en-US" sz="1600" dirty="0">
                          <a:effectLst/>
                        </a:rPr>
                        <a:t> (2) Apply Natural Language Processing in machine learning / deep learning to achieve fully automatic detection of these 5 pattern types, based on the text only.</a:t>
                      </a:r>
                      <a:endParaRPr lang="en-US" sz="1600">
                        <a:effectLst/>
                      </a:endParaRPr>
                    </a:p>
                  </a:txBody>
                  <a:tcPr marL="63500" marR="63500" marT="63500" marB="63500"/>
                </a:tc>
                <a:extLst>
                  <a:ext uri="{0D108BD9-81ED-4DB2-BD59-A6C34878D82A}">
                    <a16:rowId xmlns:a16="http://schemas.microsoft.com/office/drawing/2014/main" val="1571398695"/>
                  </a:ext>
                </a:extLst>
              </a:tr>
              <a:tr h="674748">
                <a:tc>
                  <a:txBody>
                    <a:bodyPr/>
                    <a:lstStyle/>
                    <a:p>
                      <a:pPr rtl="0" fontAlgn="t">
                        <a:spcBef>
                          <a:spcPts val="0"/>
                        </a:spcBef>
                        <a:spcAft>
                          <a:spcPts val="0"/>
                        </a:spcAft>
                      </a:pPr>
                      <a:r>
                        <a:rPr lang="en-US" sz="1800" b="1" dirty="0">
                          <a:effectLst/>
                        </a:rPr>
                        <a:t>Fake Countdown</a:t>
                      </a:r>
                    </a:p>
                  </a:txBody>
                  <a:tcPr marL="63500" marR="63500" marT="63500" marB="63500"/>
                </a:tc>
                <a:tc vMerge="1">
                  <a:txBody>
                    <a:bodyPr/>
                    <a:lstStyle/>
                    <a:p>
                      <a:endParaRPr lang="en-US"/>
                    </a:p>
                  </a:txBody>
                  <a:tcPr marL="0" marR="0" marT="0" marB="0" horzOverflow="overflow"/>
                </a:tc>
                <a:extLst>
                  <a:ext uri="{0D108BD9-81ED-4DB2-BD59-A6C34878D82A}">
                    <a16:rowId xmlns:a16="http://schemas.microsoft.com/office/drawing/2014/main" val="2685446902"/>
                  </a:ext>
                </a:extLst>
              </a:tr>
              <a:tr h="686381">
                <a:tc>
                  <a:txBody>
                    <a:bodyPr/>
                    <a:lstStyle/>
                    <a:p>
                      <a:pPr rtl="0" fontAlgn="t">
                        <a:spcBef>
                          <a:spcPts val="0"/>
                        </a:spcBef>
                        <a:spcAft>
                          <a:spcPts val="0"/>
                        </a:spcAft>
                      </a:pPr>
                      <a:r>
                        <a:rPr lang="en-US" sz="1800" b="1" dirty="0">
                          <a:effectLst/>
                        </a:rPr>
                        <a:t>Fake Limited-time</a:t>
                      </a:r>
                    </a:p>
                  </a:txBody>
                  <a:tcPr marL="63500" marR="63500" marT="63500" marB="63500"/>
                </a:tc>
                <a:tc vMerge="1">
                  <a:txBody>
                    <a:bodyPr/>
                    <a:lstStyle/>
                    <a:p>
                      <a:endParaRPr lang="en-US"/>
                    </a:p>
                  </a:txBody>
                  <a:tcPr marL="0" marR="0" marT="0" marB="0" horzOverflow="overflow"/>
                </a:tc>
                <a:extLst>
                  <a:ext uri="{0D108BD9-81ED-4DB2-BD59-A6C34878D82A}">
                    <a16:rowId xmlns:a16="http://schemas.microsoft.com/office/drawing/2014/main" val="2512040581"/>
                  </a:ext>
                </a:extLst>
              </a:tr>
              <a:tr h="698015">
                <a:tc>
                  <a:txBody>
                    <a:bodyPr/>
                    <a:lstStyle/>
                    <a:p>
                      <a:pPr rtl="0" fontAlgn="t">
                        <a:spcBef>
                          <a:spcPts val="0"/>
                        </a:spcBef>
                        <a:spcAft>
                          <a:spcPts val="0"/>
                        </a:spcAft>
                      </a:pPr>
                      <a:r>
                        <a:rPr lang="en-US" sz="1800" b="1" dirty="0">
                          <a:effectLst/>
                        </a:rPr>
                        <a:t>Fake Low-stock</a:t>
                      </a:r>
                    </a:p>
                  </a:txBody>
                  <a:tcPr marL="63500" marR="63500" marT="63500" marB="63500"/>
                </a:tc>
                <a:tc vMerge="1">
                  <a:txBody>
                    <a:bodyPr/>
                    <a:lstStyle/>
                    <a:p>
                      <a:endParaRPr lang="en-US"/>
                    </a:p>
                  </a:txBody>
                  <a:tcPr marL="0" marR="0" marT="0" marB="0" horzOverflow="overflow"/>
                </a:tc>
                <a:extLst>
                  <a:ext uri="{0D108BD9-81ED-4DB2-BD59-A6C34878D82A}">
                    <a16:rowId xmlns:a16="http://schemas.microsoft.com/office/drawing/2014/main" val="4292527244"/>
                  </a:ext>
                </a:extLst>
              </a:tr>
              <a:tr h="721282">
                <a:tc>
                  <a:txBody>
                    <a:bodyPr/>
                    <a:lstStyle/>
                    <a:p>
                      <a:pPr rtl="0" fontAlgn="t">
                        <a:spcBef>
                          <a:spcPts val="0"/>
                        </a:spcBef>
                        <a:spcAft>
                          <a:spcPts val="0"/>
                        </a:spcAft>
                      </a:pPr>
                      <a:r>
                        <a:rPr lang="en-US" sz="1800" b="1" dirty="0">
                          <a:effectLst/>
                        </a:rPr>
                        <a:t>Fake High-demand</a:t>
                      </a:r>
                      <a:endParaRPr lang="en-US" sz="1800" b="1"/>
                    </a:p>
                  </a:txBody>
                  <a:tcPr marL="63500" marR="63500" marT="63500" marB="63500"/>
                </a:tc>
                <a:tc vMerge="1">
                  <a:txBody>
                    <a:bodyPr/>
                    <a:lstStyle/>
                    <a:p>
                      <a:endParaRPr lang="en-US"/>
                    </a:p>
                  </a:txBody>
                  <a:tcPr marL="0" marR="0" marT="0" marB="0" horzOverflow="overflow"/>
                </a:tc>
                <a:extLst>
                  <a:ext uri="{0D108BD9-81ED-4DB2-BD59-A6C34878D82A}">
                    <a16:rowId xmlns:a16="http://schemas.microsoft.com/office/drawing/2014/main" val="2673312590"/>
                  </a:ext>
                </a:extLst>
              </a:tr>
              <a:tr h="1286905">
                <a:tc>
                  <a:txBody>
                    <a:bodyPr/>
                    <a:lstStyle/>
                    <a:p>
                      <a:pPr rtl="0" fontAlgn="t">
                        <a:spcBef>
                          <a:spcPts val="0"/>
                        </a:spcBef>
                        <a:spcAft>
                          <a:spcPts val="0"/>
                        </a:spcAft>
                      </a:pPr>
                      <a:r>
                        <a:rPr lang="en-US" sz="1800" b="1" dirty="0" err="1">
                          <a:effectLst/>
                        </a:rPr>
                        <a:t>Confirmshaming</a:t>
                      </a:r>
                      <a:endParaRPr lang="en-US" sz="1800" b="1" dirty="0">
                        <a:effectLst/>
                      </a:endParaRPr>
                    </a:p>
                  </a:txBody>
                  <a:tcPr marL="63500" marR="63500" marT="63500" marB="63500"/>
                </a:tc>
                <a:tc>
                  <a:txBody>
                    <a:bodyPr/>
                    <a:lstStyle/>
                    <a:p>
                      <a:pPr algn="just" rtl="0" fontAlgn="t">
                        <a:spcBef>
                          <a:spcPts val="0"/>
                        </a:spcBef>
                        <a:spcAft>
                          <a:spcPts val="0"/>
                        </a:spcAft>
                      </a:pPr>
                      <a:r>
                        <a:rPr lang="en-US" sz="1600" dirty="0">
                          <a:effectLst/>
                        </a:rPr>
                        <a:t>(1) Gather the text of the buttons and links on the webpage.</a:t>
                      </a:r>
                    </a:p>
                    <a:p>
                      <a:pPr lvl="0" algn="just">
                        <a:spcBef>
                          <a:spcPts val="0"/>
                        </a:spcBef>
                        <a:spcAft>
                          <a:spcPts val="0"/>
                        </a:spcAft>
                        <a:buNone/>
                      </a:pPr>
                      <a:endParaRPr lang="en-US" sz="1600" dirty="0">
                        <a:effectLst/>
                      </a:endParaRPr>
                    </a:p>
                    <a:p>
                      <a:pPr algn="just" rtl="0" fontAlgn="t">
                        <a:spcBef>
                          <a:spcPts val="0"/>
                        </a:spcBef>
                        <a:spcAft>
                          <a:spcPts val="0"/>
                        </a:spcAft>
                      </a:pPr>
                      <a:r>
                        <a:rPr lang="en-US" sz="1600" dirty="0">
                          <a:effectLst/>
                        </a:rPr>
                        <a:t>(2) Use Natural Language Processing in machine learning to achieve fully automatic detection based on text only.</a:t>
                      </a:r>
                      <a:endParaRPr lang="en-US" sz="1600">
                        <a:effectLst/>
                      </a:endParaRPr>
                    </a:p>
                  </a:txBody>
                  <a:tcPr marL="63500" marR="63500" marT="63500" marB="63500"/>
                </a:tc>
                <a:extLst>
                  <a:ext uri="{0D108BD9-81ED-4DB2-BD59-A6C34878D82A}">
                    <a16:rowId xmlns:a16="http://schemas.microsoft.com/office/drawing/2014/main" val="216167562"/>
                  </a:ext>
                </a:extLst>
              </a:tr>
            </a:tbl>
          </a:graphicData>
        </a:graphic>
      </p:graphicFrame>
      <p:pic>
        <p:nvPicPr>
          <p:cNvPr id="7" name="Picture 7" descr="Icon&#10;&#10;Description automatically generated">
            <a:extLst>
              <a:ext uri="{FF2B5EF4-FFF2-40B4-BE49-F238E27FC236}">
                <a16:creationId xmlns:a16="http://schemas.microsoft.com/office/drawing/2014/main" id="{1A4FEF8B-6C15-4A56-BE23-F1E064239795}"/>
              </a:ext>
            </a:extLst>
          </p:cNvPr>
          <p:cNvPicPr>
            <a:picLocks noChangeAspect="1"/>
          </p:cNvPicPr>
          <p:nvPr/>
        </p:nvPicPr>
        <p:blipFill>
          <a:blip r:embed="rId2"/>
          <a:stretch>
            <a:fillRect/>
          </a:stretch>
        </p:blipFill>
        <p:spPr>
          <a:xfrm>
            <a:off x="6632308" y="5088323"/>
            <a:ext cx="538636" cy="532071"/>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DA0CE531-A63C-4FAF-8728-B95B03E6A1E9}"/>
              </a:ext>
            </a:extLst>
          </p:cNvPr>
          <p:cNvPicPr>
            <a:picLocks noChangeAspect="1"/>
          </p:cNvPicPr>
          <p:nvPr/>
        </p:nvPicPr>
        <p:blipFill>
          <a:blip r:embed="rId3"/>
          <a:stretch>
            <a:fillRect/>
          </a:stretch>
        </p:blipFill>
        <p:spPr>
          <a:xfrm>
            <a:off x="6632309" y="1423588"/>
            <a:ext cx="527002" cy="520749"/>
          </a:xfrm>
          <a:prstGeom prst="rect">
            <a:avLst/>
          </a:prstGeom>
        </p:spPr>
      </p:pic>
      <p:pic>
        <p:nvPicPr>
          <p:cNvPr id="9" name="Picture 10" descr="Icon&#10;&#10;Description automatically generated">
            <a:extLst>
              <a:ext uri="{FF2B5EF4-FFF2-40B4-BE49-F238E27FC236}">
                <a16:creationId xmlns:a16="http://schemas.microsoft.com/office/drawing/2014/main" id="{33D26C75-2F7F-4736-86BB-2A4E185B4E64}"/>
              </a:ext>
            </a:extLst>
          </p:cNvPr>
          <p:cNvPicPr>
            <a:picLocks noChangeAspect="1"/>
          </p:cNvPicPr>
          <p:nvPr/>
        </p:nvPicPr>
        <p:blipFill>
          <a:blip r:embed="rId4"/>
          <a:stretch>
            <a:fillRect/>
          </a:stretch>
        </p:blipFill>
        <p:spPr>
          <a:xfrm>
            <a:off x="6626492" y="2854802"/>
            <a:ext cx="556084" cy="560902"/>
          </a:xfrm>
          <a:prstGeom prst="rect">
            <a:avLst/>
          </a:prstGeom>
        </p:spPr>
      </p:pic>
      <p:pic>
        <p:nvPicPr>
          <p:cNvPr id="11" name="Picture 11" descr="Icon&#10;&#10;Description automatically generated">
            <a:extLst>
              <a:ext uri="{FF2B5EF4-FFF2-40B4-BE49-F238E27FC236}">
                <a16:creationId xmlns:a16="http://schemas.microsoft.com/office/drawing/2014/main" id="{52833F8E-977A-42EE-A8E4-9C53274D9179}"/>
              </a:ext>
            </a:extLst>
          </p:cNvPr>
          <p:cNvPicPr>
            <a:picLocks noChangeAspect="1"/>
          </p:cNvPicPr>
          <p:nvPr/>
        </p:nvPicPr>
        <p:blipFill>
          <a:blip r:embed="rId5"/>
          <a:stretch>
            <a:fillRect/>
          </a:stretch>
        </p:blipFill>
        <p:spPr>
          <a:xfrm>
            <a:off x="6632308" y="2184578"/>
            <a:ext cx="532819" cy="534401"/>
          </a:xfrm>
          <a:prstGeom prst="rect">
            <a:avLst/>
          </a:prstGeom>
        </p:spPr>
      </p:pic>
      <p:pic>
        <p:nvPicPr>
          <p:cNvPr id="12" name="Picture 12" descr="Graphical user interface, text, application, chat or text message&#10;&#10;Description automatically generated">
            <a:extLst>
              <a:ext uri="{FF2B5EF4-FFF2-40B4-BE49-F238E27FC236}">
                <a16:creationId xmlns:a16="http://schemas.microsoft.com/office/drawing/2014/main" id="{07F67D92-415B-413A-8514-7518063723E0}"/>
              </a:ext>
            </a:extLst>
          </p:cNvPr>
          <p:cNvPicPr>
            <a:picLocks noChangeAspect="1"/>
          </p:cNvPicPr>
          <p:nvPr/>
        </p:nvPicPr>
        <p:blipFill>
          <a:blip r:embed="rId6"/>
          <a:stretch>
            <a:fillRect/>
          </a:stretch>
        </p:blipFill>
        <p:spPr>
          <a:xfrm>
            <a:off x="6626491" y="4286091"/>
            <a:ext cx="527002" cy="531102"/>
          </a:xfrm>
          <a:prstGeom prst="rect">
            <a:avLst/>
          </a:prstGeom>
        </p:spPr>
      </p:pic>
      <p:pic>
        <p:nvPicPr>
          <p:cNvPr id="13" name="Picture 13" descr="Icon&#10;&#10;Description automatically generated">
            <a:extLst>
              <a:ext uri="{FF2B5EF4-FFF2-40B4-BE49-F238E27FC236}">
                <a16:creationId xmlns:a16="http://schemas.microsoft.com/office/drawing/2014/main" id="{FE5DBC25-A89D-458B-B213-B4EC2E0238D0}"/>
              </a:ext>
            </a:extLst>
          </p:cNvPr>
          <p:cNvPicPr>
            <a:picLocks noChangeAspect="1"/>
          </p:cNvPicPr>
          <p:nvPr/>
        </p:nvPicPr>
        <p:blipFill>
          <a:blip r:embed="rId7"/>
          <a:stretch>
            <a:fillRect/>
          </a:stretch>
        </p:blipFill>
        <p:spPr>
          <a:xfrm>
            <a:off x="6638126" y="3556989"/>
            <a:ext cx="521185" cy="517658"/>
          </a:xfrm>
          <a:prstGeom prst="rect">
            <a:avLst/>
          </a:prstGeom>
        </p:spPr>
      </p:pic>
      <p:sp>
        <p:nvSpPr>
          <p:cNvPr id="15" name="TextBox 14">
            <a:extLst>
              <a:ext uri="{FF2B5EF4-FFF2-40B4-BE49-F238E27FC236}">
                <a16:creationId xmlns:a16="http://schemas.microsoft.com/office/drawing/2014/main" id="{329C1FF3-F82E-45DA-8113-F3EC792FEDF8}"/>
              </a:ext>
            </a:extLst>
          </p:cNvPr>
          <p:cNvSpPr txBox="1"/>
          <p:nvPr/>
        </p:nvSpPr>
        <p:spPr>
          <a:xfrm>
            <a:off x="586115" y="3814434"/>
            <a:ext cx="3615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(5 DP Types + </a:t>
            </a:r>
            <a:r>
              <a:rPr lang="en-US" dirty="0" err="1"/>
              <a:t>Confirmshaming</a:t>
            </a:r>
            <a:r>
              <a:rPr lang="en-US" dirty="0"/>
              <a:t> DP)</a:t>
            </a:r>
            <a:endParaRPr lang="en-US" dirty="0">
              <a:cs typeface="Calibri"/>
            </a:endParaRPr>
          </a:p>
        </p:txBody>
      </p:sp>
    </p:spTree>
    <p:extLst>
      <p:ext uri="{BB962C8B-B14F-4D97-AF65-F5344CB8AC3E}">
        <p14:creationId xmlns:p14="http://schemas.microsoft.com/office/powerpoint/2010/main" val="314139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63" name="Title 1">
            <a:extLst>
              <a:ext uri="{FF2B5EF4-FFF2-40B4-BE49-F238E27FC236}">
                <a16:creationId xmlns:a16="http://schemas.microsoft.com/office/drawing/2014/main" id="{95F4D681-F2B1-423A-9184-0B5F3E65135D}"/>
              </a:ext>
            </a:extLst>
          </p:cNvPr>
          <p:cNvSpPr txBox="1">
            <a:spLocks/>
          </p:cNvSpPr>
          <p:nvPr/>
        </p:nvSpPr>
        <p:spPr>
          <a:xfrm>
            <a:off x="4030" y="-172065"/>
            <a:ext cx="88671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libri"/>
                <a:cs typeface="Calibri Light"/>
              </a:rPr>
              <a:t> User Evaluation Timeline</a:t>
            </a:r>
            <a:endParaRPr lang="en-US" b="1">
              <a:latin typeface="Calibri"/>
            </a:endParaRPr>
          </a:p>
        </p:txBody>
      </p:sp>
      <p:pic>
        <p:nvPicPr>
          <p:cNvPr id="265" name="Picture 1617" descr="Graphical user interface, application&#10;&#10;Description automatically generated">
            <a:extLst>
              <a:ext uri="{FF2B5EF4-FFF2-40B4-BE49-F238E27FC236}">
                <a16:creationId xmlns:a16="http://schemas.microsoft.com/office/drawing/2014/main" id="{4B42BB6F-BCFB-4A92-A341-AC3FBE212D91}"/>
              </a:ext>
            </a:extLst>
          </p:cNvPr>
          <p:cNvPicPr>
            <a:picLocks noChangeAspect="1"/>
          </p:cNvPicPr>
          <p:nvPr/>
        </p:nvPicPr>
        <p:blipFill>
          <a:blip r:embed="rId2"/>
          <a:stretch>
            <a:fillRect/>
          </a:stretch>
        </p:blipFill>
        <p:spPr>
          <a:xfrm>
            <a:off x="94035" y="3078943"/>
            <a:ext cx="2140347" cy="3763971"/>
          </a:xfrm>
          <a:prstGeom prst="rect">
            <a:avLst/>
          </a:prstGeom>
        </p:spPr>
      </p:pic>
      <p:pic>
        <p:nvPicPr>
          <p:cNvPr id="267" name="Picture 1624" descr="Graphical user interface, diagram&#10;&#10;Description automatically generated">
            <a:extLst>
              <a:ext uri="{FF2B5EF4-FFF2-40B4-BE49-F238E27FC236}">
                <a16:creationId xmlns:a16="http://schemas.microsoft.com/office/drawing/2014/main" id="{6CFD6390-BA3E-4FAC-A3BF-C05B838C4016}"/>
              </a:ext>
            </a:extLst>
          </p:cNvPr>
          <p:cNvPicPr>
            <a:picLocks noChangeAspect="1"/>
          </p:cNvPicPr>
          <p:nvPr/>
        </p:nvPicPr>
        <p:blipFill>
          <a:blip r:embed="rId3"/>
          <a:stretch>
            <a:fillRect/>
          </a:stretch>
        </p:blipFill>
        <p:spPr>
          <a:xfrm>
            <a:off x="2425073" y="3074724"/>
            <a:ext cx="2011526" cy="3699435"/>
          </a:xfrm>
          <a:prstGeom prst="rect">
            <a:avLst/>
          </a:prstGeom>
        </p:spPr>
      </p:pic>
      <p:pic>
        <p:nvPicPr>
          <p:cNvPr id="269" name="Picture 1626" descr="Graphical user interface, application&#10;&#10;Description automatically generated">
            <a:extLst>
              <a:ext uri="{FF2B5EF4-FFF2-40B4-BE49-F238E27FC236}">
                <a16:creationId xmlns:a16="http://schemas.microsoft.com/office/drawing/2014/main" id="{D503C026-69A2-4BEB-94DB-6ED2878CA2AD}"/>
              </a:ext>
            </a:extLst>
          </p:cNvPr>
          <p:cNvPicPr>
            <a:picLocks noChangeAspect="1"/>
          </p:cNvPicPr>
          <p:nvPr/>
        </p:nvPicPr>
        <p:blipFill>
          <a:blip r:embed="rId4"/>
          <a:stretch>
            <a:fillRect/>
          </a:stretch>
        </p:blipFill>
        <p:spPr>
          <a:xfrm>
            <a:off x="6707155" y="3239761"/>
            <a:ext cx="2478833" cy="2928845"/>
          </a:xfrm>
          <a:prstGeom prst="rect">
            <a:avLst/>
          </a:prstGeom>
        </p:spPr>
      </p:pic>
      <p:sp>
        <p:nvSpPr>
          <p:cNvPr id="271" name="TextBox 270">
            <a:extLst>
              <a:ext uri="{FF2B5EF4-FFF2-40B4-BE49-F238E27FC236}">
                <a16:creationId xmlns:a16="http://schemas.microsoft.com/office/drawing/2014/main" id="{61FB5CB4-B860-4D71-88D7-153AF7E136AD}"/>
              </a:ext>
            </a:extLst>
          </p:cNvPr>
          <p:cNvSpPr txBox="1"/>
          <p:nvPr/>
        </p:nvSpPr>
        <p:spPr>
          <a:xfrm>
            <a:off x="188889" y="1432114"/>
            <a:ext cx="14991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1.Think Aloud</a:t>
            </a:r>
            <a:endParaRPr lang="en-US" b="1">
              <a:cs typeface="Calibri"/>
            </a:endParaRPr>
          </a:p>
        </p:txBody>
      </p:sp>
      <p:sp>
        <p:nvSpPr>
          <p:cNvPr id="273" name="TextBox 272">
            <a:extLst>
              <a:ext uri="{FF2B5EF4-FFF2-40B4-BE49-F238E27FC236}">
                <a16:creationId xmlns:a16="http://schemas.microsoft.com/office/drawing/2014/main" id="{8843F28E-7C8F-4D79-AE71-ED8CC8FCDC15}"/>
              </a:ext>
            </a:extLst>
          </p:cNvPr>
          <p:cNvSpPr txBox="1"/>
          <p:nvPr/>
        </p:nvSpPr>
        <p:spPr>
          <a:xfrm>
            <a:off x="2336010" y="1433254"/>
            <a:ext cx="19500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1.Think Aloud</a:t>
            </a:r>
            <a:endParaRPr lang="en-US"/>
          </a:p>
          <a:p>
            <a:endParaRPr lang="en-US" b="1">
              <a:cs typeface="Calibri"/>
            </a:endParaRPr>
          </a:p>
          <a:p>
            <a:pPr algn="l"/>
            <a:endParaRPr lang="en-US">
              <a:cs typeface="Calibri"/>
            </a:endParaRPr>
          </a:p>
        </p:txBody>
      </p:sp>
      <p:sp>
        <p:nvSpPr>
          <p:cNvPr id="275" name="TextBox 274">
            <a:extLst>
              <a:ext uri="{FF2B5EF4-FFF2-40B4-BE49-F238E27FC236}">
                <a16:creationId xmlns:a16="http://schemas.microsoft.com/office/drawing/2014/main" id="{EAC8F52D-218A-48BE-8374-E3C5A9518C61}"/>
              </a:ext>
            </a:extLst>
          </p:cNvPr>
          <p:cNvSpPr txBox="1"/>
          <p:nvPr/>
        </p:nvSpPr>
        <p:spPr>
          <a:xfrm>
            <a:off x="4491135" y="1046583"/>
            <a:ext cx="205117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 Think Aloud</a:t>
            </a:r>
            <a:endParaRPr lang="en-US"/>
          </a:p>
          <a:p>
            <a:r>
              <a:rPr lang="en-US" b="1">
                <a:ea typeface="+mn-lt"/>
                <a:cs typeface="+mn-lt"/>
              </a:rPr>
              <a:t>2. Cognitive Walkthrough</a:t>
            </a:r>
            <a:endParaRPr lang="en-US"/>
          </a:p>
          <a:p>
            <a:r>
              <a:rPr lang="en-US" b="1">
                <a:ea typeface="+mn-lt"/>
                <a:cs typeface="+mn-lt"/>
              </a:rPr>
              <a:t>3. Questionnaire</a:t>
            </a:r>
            <a:endParaRPr lang="en-US"/>
          </a:p>
          <a:p>
            <a:endParaRPr lang="en-US" b="1">
              <a:cs typeface="Calibri"/>
            </a:endParaRPr>
          </a:p>
          <a:p>
            <a:endParaRPr lang="en-US">
              <a:cs typeface="Calibri"/>
            </a:endParaRPr>
          </a:p>
          <a:p>
            <a:pPr algn="l"/>
            <a:endParaRPr lang="en-US"/>
          </a:p>
        </p:txBody>
      </p:sp>
      <p:pic>
        <p:nvPicPr>
          <p:cNvPr id="277" name="Picture 26" descr="Graphical user interface, chart, application, pie chart&#10;&#10;Description automatically generated">
            <a:extLst>
              <a:ext uri="{FF2B5EF4-FFF2-40B4-BE49-F238E27FC236}">
                <a16:creationId xmlns:a16="http://schemas.microsoft.com/office/drawing/2014/main" id="{B871B7B2-7368-4D06-A06F-8862EE639D2F}"/>
              </a:ext>
            </a:extLst>
          </p:cNvPr>
          <p:cNvPicPr>
            <a:picLocks noChangeAspect="1"/>
          </p:cNvPicPr>
          <p:nvPr/>
        </p:nvPicPr>
        <p:blipFill>
          <a:blip r:embed="rId5"/>
          <a:stretch>
            <a:fillRect/>
          </a:stretch>
        </p:blipFill>
        <p:spPr>
          <a:xfrm>
            <a:off x="9445769" y="3241194"/>
            <a:ext cx="2457028" cy="2858227"/>
          </a:xfrm>
          <a:prstGeom prst="rect">
            <a:avLst/>
          </a:prstGeom>
        </p:spPr>
      </p:pic>
      <p:sp>
        <p:nvSpPr>
          <p:cNvPr id="279" name="TextBox 278">
            <a:extLst>
              <a:ext uri="{FF2B5EF4-FFF2-40B4-BE49-F238E27FC236}">
                <a16:creationId xmlns:a16="http://schemas.microsoft.com/office/drawing/2014/main" id="{43F111A2-4BD5-4D7F-888A-EC301FB67F9C}"/>
              </a:ext>
            </a:extLst>
          </p:cNvPr>
          <p:cNvSpPr txBox="1"/>
          <p:nvPr/>
        </p:nvSpPr>
        <p:spPr>
          <a:xfrm>
            <a:off x="9739604" y="774441"/>
            <a:ext cx="234664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1.Think Aloud</a:t>
            </a:r>
            <a:endParaRPr lang="en-US"/>
          </a:p>
          <a:p>
            <a:r>
              <a:rPr lang="en-US" b="1">
                <a:ea typeface="+mn-lt"/>
                <a:cs typeface="+mn-lt"/>
              </a:rPr>
              <a:t>2. Cognitive Walkthrough</a:t>
            </a:r>
            <a:endParaRPr lang="en-US"/>
          </a:p>
          <a:p>
            <a:r>
              <a:rPr lang="en-US" b="1">
                <a:ea typeface="+mn-lt"/>
                <a:cs typeface="+mn-lt"/>
              </a:rPr>
              <a:t>3. Questionnaire</a:t>
            </a:r>
            <a:endParaRPr lang="en-US"/>
          </a:p>
          <a:p>
            <a:r>
              <a:rPr lang="en-US" b="1">
                <a:ea typeface="+mn-lt"/>
                <a:cs typeface="+mn-lt"/>
              </a:rPr>
              <a:t>4. AB Testing</a:t>
            </a:r>
            <a:endParaRPr lang="en-US"/>
          </a:p>
          <a:p>
            <a:endParaRPr lang="en-US">
              <a:cs typeface="Calibri"/>
            </a:endParaRPr>
          </a:p>
        </p:txBody>
      </p:sp>
      <p:sp>
        <p:nvSpPr>
          <p:cNvPr id="281" name="TextBox 280">
            <a:extLst>
              <a:ext uri="{FF2B5EF4-FFF2-40B4-BE49-F238E27FC236}">
                <a16:creationId xmlns:a16="http://schemas.microsoft.com/office/drawing/2014/main" id="{7F5C65C8-81EB-4D76-ADCD-5FB3A20B844A}"/>
              </a:ext>
            </a:extLst>
          </p:cNvPr>
          <p:cNvSpPr txBox="1"/>
          <p:nvPr/>
        </p:nvSpPr>
        <p:spPr>
          <a:xfrm>
            <a:off x="7091071" y="567417"/>
            <a:ext cx="240885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 Think Aloud</a:t>
            </a:r>
            <a:endParaRPr lang="en-US"/>
          </a:p>
          <a:p>
            <a:r>
              <a:rPr lang="en-US" b="1">
                <a:ea typeface="+mn-lt"/>
                <a:cs typeface="+mn-lt"/>
              </a:rPr>
              <a:t>2. Cognitive Walkthrough</a:t>
            </a:r>
            <a:endParaRPr lang="en-US"/>
          </a:p>
          <a:p>
            <a:r>
              <a:rPr lang="en-US" b="1">
                <a:ea typeface="+mn-lt"/>
                <a:cs typeface="+mn-lt"/>
              </a:rPr>
              <a:t>3. Questionnaire</a:t>
            </a:r>
            <a:endParaRPr lang="en-US"/>
          </a:p>
          <a:p>
            <a:r>
              <a:rPr lang="en-US" b="1">
                <a:ea typeface="+mn-lt"/>
                <a:cs typeface="+mn-lt"/>
              </a:rPr>
              <a:t>4. Heuristic Test</a:t>
            </a:r>
            <a:endParaRPr lang="en-US"/>
          </a:p>
          <a:p>
            <a:r>
              <a:rPr lang="en-US" b="1">
                <a:ea typeface="+mn-lt"/>
                <a:cs typeface="+mn-lt"/>
              </a:rPr>
              <a:t>5. AB Testing</a:t>
            </a:r>
            <a:endParaRPr lang="en-US"/>
          </a:p>
          <a:p>
            <a:pPr algn="l"/>
            <a:endParaRPr lang="en-US">
              <a:cs typeface="Calibri"/>
            </a:endParaRPr>
          </a:p>
        </p:txBody>
      </p:sp>
      <p:pic>
        <p:nvPicPr>
          <p:cNvPr id="283" name="Picture 1779" descr="Qr code&#10;&#10;Description automatically generated">
            <a:extLst>
              <a:ext uri="{FF2B5EF4-FFF2-40B4-BE49-F238E27FC236}">
                <a16:creationId xmlns:a16="http://schemas.microsoft.com/office/drawing/2014/main" id="{1F3009C6-2935-435C-89C3-A42F5FDB13F7}"/>
              </a:ext>
            </a:extLst>
          </p:cNvPr>
          <p:cNvPicPr>
            <a:picLocks noChangeAspect="1"/>
          </p:cNvPicPr>
          <p:nvPr/>
        </p:nvPicPr>
        <p:blipFill>
          <a:blip r:embed="rId6"/>
          <a:stretch>
            <a:fillRect/>
          </a:stretch>
        </p:blipFill>
        <p:spPr>
          <a:xfrm>
            <a:off x="4566710" y="6268963"/>
            <a:ext cx="2012303" cy="408299"/>
          </a:xfrm>
          <a:prstGeom prst="rect">
            <a:avLst/>
          </a:prstGeom>
        </p:spPr>
      </p:pic>
      <p:pic>
        <p:nvPicPr>
          <p:cNvPr id="285" name="Picture 1792">
            <a:extLst>
              <a:ext uri="{FF2B5EF4-FFF2-40B4-BE49-F238E27FC236}">
                <a16:creationId xmlns:a16="http://schemas.microsoft.com/office/drawing/2014/main" id="{F41C2FB4-3AE9-4582-AB45-6E766AB39416}"/>
              </a:ext>
            </a:extLst>
          </p:cNvPr>
          <p:cNvPicPr>
            <a:picLocks noChangeAspect="1"/>
          </p:cNvPicPr>
          <p:nvPr/>
        </p:nvPicPr>
        <p:blipFill>
          <a:blip r:embed="rId7"/>
          <a:stretch>
            <a:fillRect/>
          </a:stretch>
        </p:blipFill>
        <p:spPr>
          <a:xfrm>
            <a:off x="6637176" y="6200775"/>
            <a:ext cx="2486609" cy="591327"/>
          </a:xfrm>
          <a:prstGeom prst="rect">
            <a:avLst/>
          </a:prstGeom>
        </p:spPr>
      </p:pic>
      <p:pic>
        <p:nvPicPr>
          <p:cNvPr id="287" name="Picture 1793">
            <a:extLst>
              <a:ext uri="{FF2B5EF4-FFF2-40B4-BE49-F238E27FC236}">
                <a16:creationId xmlns:a16="http://schemas.microsoft.com/office/drawing/2014/main" id="{035690A2-AE11-4B16-B9FA-082E8103C425}"/>
              </a:ext>
            </a:extLst>
          </p:cNvPr>
          <p:cNvPicPr>
            <a:picLocks noChangeAspect="1"/>
          </p:cNvPicPr>
          <p:nvPr/>
        </p:nvPicPr>
        <p:blipFill>
          <a:blip r:embed="rId8"/>
          <a:stretch>
            <a:fillRect/>
          </a:stretch>
        </p:blipFill>
        <p:spPr>
          <a:xfrm>
            <a:off x="9265297" y="6202955"/>
            <a:ext cx="2820955" cy="540314"/>
          </a:xfrm>
          <a:prstGeom prst="rect">
            <a:avLst/>
          </a:prstGeom>
        </p:spPr>
      </p:pic>
      <p:pic>
        <p:nvPicPr>
          <p:cNvPr id="289" name="Picture 1896" descr="Graphical user interface, application&#10;&#10;Description automatically generated">
            <a:extLst>
              <a:ext uri="{FF2B5EF4-FFF2-40B4-BE49-F238E27FC236}">
                <a16:creationId xmlns:a16="http://schemas.microsoft.com/office/drawing/2014/main" id="{E995CED0-7959-4E01-8C14-37E2A0BE975E}"/>
              </a:ext>
            </a:extLst>
          </p:cNvPr>
          <p:cNvPicPr>
            <a:picLocks noChangeAspect="1"/>
          </p:cNvPicPr>
          <p:nvPr/>
        </p:nvPicPr>
        <p:blipFill>
          <a:blip r:embed="rId9"/>
          <a:stretch>
            <a:fillRect/>
          </a:stretch>
        </p:blipFill>
        <p:spPr>
          <a:xfrm>
            <a:off x="4796697" y="3156050"/>
            <a:ext cx="1555737" cy="3041780"/>
          </a:xfrm>
          <a:prstGeom prst="rect">
            <a:avLst/>
          </a:prstGeom>
        </p:spPr>
      </p:pic>
      <p:graphicFrame>
        <p:nvGraphicFramePr>
          <p:cNvPr id="2" name="Diagram 1377">
            <a:extLst>
              <a:ext uri="{FF2B5EF4-FFF2-40B4-BE49-F238E27FC236}">
                <a16:creationId xmlns:a16="http://schemas.microsoft.com/office/drawing/2014/main" id="{D528D777-7151-4E75-B414-A024EE0031B8}"/>
              </a:ext>
            </a:extLst>
          </p:cNvPr>
          <p:cNvGraphicFramePr>
            <a:graphicFrameLocks noGrp="1"/>
          </p:cNvGraphicFramePr>
          <p:nvPr>
            <p:ph idx="1"/>
            <p:extLst>
              <p:ext uri="{D42A27DB-BD31-4B8C-83A1-F6EECF244321}">
                <p14:modId xmlns:p14="http://schemas.microsoft.com/office/powerpoint/2010/main" val="2337605650"/>
              </p:ext>
            </p:extLst>
          </p:nvPr>
        </p:nvGraphicFramePr>
        <p:xfrm>
          <a:off x="53000" y="2443439"/>
          <a:ext cx="12028546" cy="49593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05568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8D0138-01D4-430C-9B73-2789662D8CC7}"/>
              </a:ext>
            </a:extLst>
          </p:cNvPr>
          <p:cNvSpPr>
            <a:spLocks noGrp="1"/>
          </p:cNvSpPr>
          <p:nvPr>
            <p:ph type="title"/>
          </p:nvPr>
        </p:nvSpPr>
        <p:spPr>
          <a:xfrm>
            <a:off x="422564" y="-1438"/>
            <a:ext cx="8324627" cy="1800526"/>
          </a:xfrm>
        </p:spPr>
        <p:txBody>
          <a:bodyPr>
            <a:normAutofit/>
          </a:bodyPr>
          <a:lstStyle/>
          <a:p>
            <a:r>
              <a:rPr lang="en-US" b="1">
                <a:latin typeface="Calibri"/>
                <a:cs typeface="Calibri Light"/>
              </a:rPr>
              <a:t>Frontend Development Lifecycle</a:t>
            </a:r>
          </a:p>
        </p:txBody>
      </p:sp>
      <p:graphicFrame>
        <p:nvGraphicFramePr>
          <p:cNvPr id="17" name="Diagram 23">
            <a:extLst>
              <a:ext uri="{FF2B5EF4-FFF2-40B4-BE49-F238E27FC236}">
                <a16:creationId xmlns:a16="http://schemas.microsoft.com/office/drawing/2014/main" id="{19277949-F4D5-4D48-B8FB-92F27AFAEA58}"/>
              </a:ext>
            </a:extLst>
          </p:cNvPr>
          <p:cNvGraphicFramePr/>
          <p:nvPr>
            <p:extLst>
              <p:ext uri="{D42A27DB-BD31-4B8C-83A1-F6EECF244321}">
                <p14:modId xmlns:p14="http://schemas.microsoft.com/office/powerpoint/2010/main" val="2635396343"/>
              </p:ext>
            </p:extLst>
          </p:nvPr>
        </p:nvGraphicFramePr>
        <p:xfrm>
          <a:off x="305334" y="1042430"/>
          <a:ext cx="11573238" cy="6084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161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8" name="Title 1">
            <a:extLst>
              <a:ext uri="{FF2B5EF4-FFF2-40B4-BE49-F238E27FC236}">
                <a16:creationId xmlns:a16="http://schemas.microsoft.com/office/drawing/2014/main" id="{07827855-54B7-480E-A244-79AE50698A69}"/>
              </a:ext>
            </a:extLst>
          </p:cNvPr>
          <p:cNvSpPr txBox="1">
            <a:spLocks/>
          </p:cNvSpPr>
          <p:nvPr/>
        </p:nvSpPr>
        <p:spPr>
          <a:xfrm>
            <a:off x="264091" y="198111"/>
            <a:ext cx="10515600" cy="65750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libri"/>
                <a:cs typeface="Calibri Light"/>
              </a:rPr>
              <a:t>Features and Functionalities</a:t>
            </a:r>
            <a:endParaRPr lang="en-US" b="1">
              <a:latin typeface="Calibri"/>
            </a:endParaRPr>
          </a:p>
        </p:txBody>
      </p:sp>
      <p:sp>
        <p:nvSpPr>
          <p:cNvPr id="19" name="TextBox 18">
            <a:extLst>
              <a:ext uri="{FF2B5EF4-FFF2-40B4-BE49-F238E27FC236}">
                <a16:creationId xmlns:a16="http://schemas.microsoft.com/office/drawing/2014/main" id="{C42A0222-F0F6-402F-A822-47A7FDF0719C}"/>
              </a:ext>
            </a:extLst>
          </p:cNvPr>
          <p:cNvSpPr txBox="1"/>
          <p:nvPr/>
        </p:nvSpPr>
        <p:spPr>
          <a:xfrm>
            <a:off x="5730385" y="1143633"/>
            <a:ext cx="16262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UI enlargement</a:t>
            </a:r>
          </a:p>
        </p:txBody>
      </p:sp>
      <p:pic>
        <p:nvPicPr>
          <p:cNvPr id="21" name="Picture 26" descr="Graphical user interface, chart, application, pie chart&#10;&#10;Description automatically generated">
            <a:extLst>
              <a:ext uri="{FF2B5EF4-FFF2-40B4-BE49-F238E27FC236}">
                <a16:creationId xmlns:a16="http://schemas.microsoft.com/office/drawing/2014/main" id="{EE9A36CB-48B5-40DD-84AF-BF1020433A93}"/>
              </a:ext>
            </a:extLst>
          </p:cNvPr>
          <p:cNvPicPr>
            <a:picLocks noGrp="1" noChangeAspect="1"/>
          </p:cNvPicPr>
          <p:nvPr>
            <p:ph idx="1"/>
          </p:nvPr>
        </p:nvPicPr>
        <p:blipFill>
          <a:blip r:embed="rId2"/>
          <a:stretch>
            <a:fillRect/>
          </a:stretch>
        </p:blipFill>
        <p:spPr>
          <a:xfrm>
            <a:off x="1576657" y="1252446"/>
            <a:ext cx="3732211" cy="4320023"/>
          </a:xfrm>
        </p:spPr>
      </p:pic>
      <p:cxnSp>
        <p:nvCxnSpPr>
          <p:cNvPr id="23" name="Straight Arrow Connector 22">
            <a:extLst>
              <a:ext uri="{FF2B5EF4-FFF2-40B4-BE49-F238E27FC236}">
                <a16:creationId xmlns:a16="http://schemas.microsoft.com/office/drawing/2014/main" id="{1BA24B61-68E0-4D72-AD20-63DA91B470C4}"/>
              </a:ext>
            </a:extLst>
          </p:cNvPr>
          <p:cNvCxnSpPr>
            <a:cxnSpLocks/>
          </p:cNvCxnSpPr>
          <p:nvPr/>
        </p:nvCxnSpPr>
        <p:spPr>
          <a:xfrm flipH="1">
            <a:off x="5220414" y="1302592"/>
            <a:ext cx="536531" cy="100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F31C586-B5A5-485F-9D95-3F7C750EF36C}"/>
              </a:ext>
            </a:extLst>
          </p:cNvPr>
          <p:cNvCxnSpPr/>
          <p:nvPr/>
        </p:nvCxnSpPr>
        <p:spPr>
          <a:xfrm flipV="1">
            <a:off x="1122315" y="5066666"/>
            <a:ext cx="736948" cy="4947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975A4-0045-4248-816C-E78A5156F3AB}"/>
              </a:ext>
            </a:extLst>
          </p:cNvPr>
          <p:cNvCxnSpPr/>
          <p:nvPr/>
        </p:nvCxnSpPr>
        <p:spPr>
          <a:xfrm>
            <a:off x="1161047" y="3906739"/>
            <a:ext cx="717909" cy="5116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4771D0-57A6-4523-8D9B-75552066E077}"/>
              </a:ext>
            </a:extLst>
          </p:cNvPr>
          <p:cNvCxnSpPr/>
          <p:nvPr/>
        </p:nvCxnSpPr>
        <p:spPr>
          <a:xfrm flipH="1">
            <a:off x="4723941" y="2985732"/>
            <a:ext cx="701624" cy="2753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09C476-230E-449A-8379-0A3C906FAABA}"/>
              </a:ext>
            </a:extLst>
          </p:cNvPr>
          <p:cNvSpPr txBox="1"/>
          <p:nvPr/>
        </p:nvSpPr>
        <p:spPr>
          <a:xfrm>
            <a:off x="5388649" y="2327651"/>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Displays number of check and un-checked checkboxes</a:t>
            </a:r>
          </a:p>
        </p:txBody>
      </p:sp>
      <p:cxnSp>
        <p:nvCxnSpPr>
          <p:cNvPr id="33" name="Straight Arrow Connector 32">
            <a:extLst>
              <a:ext uri="{FF2B5EF4-FFF2-40B4-BE49-F238E27FC236}">
                <a16:creationId xmlns:a16="http://schemas.microsoft.com/office/drawing/2014/main" id="{3467F248-54E2-494E-9EE8-041DA3E80612}"/>
              </a:ext>
            </a:extLst>
          </p:cNvPr>
          <p:cNvCxnSpPr>
            <a:cxnSpLocks/>
          </p:cNvCxnSpPr>
          <p:nvPr/>
        </p:nvCxnSpPr>
        <p:spPr>
          <a:xfrm flipH="1" flipV="1">
            <a:off x="4337720" y="4726767"/>
            <a:ext cx="4176" cy="974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9957ED0-FD7B-4EA5-871A-B8DC088B39E6}"/>
              </a:ext>
            </a:extLst>
          </p:cNvPr>
          <p:cNvSpPr txBox="1"/>
          <p:nvPr/>
        </p:nvSpPr>
        <p:spPr>
          <a:xfrm>
            <a:off x="3361603" y="5613897"/>
            <a:ext cx="19603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Shows percentage of the webpage visible on screen</a:t>
            </a:r>
          </a:p>
        </p:txBody>
      </p:sp>
      <p:pic>
        <p:nvPicPr>
          <p:cNvPr id="37" name="Picture 35" descr="Graphical user interface, application&#10;&#10;Description automatically generated">
            <a:extLst>
              <a:ext uri="{FF2B5EF4-FFF2-40B4-BE49-F238E27FC236}">
                <a16:creationId xmlns:a16="http://schemas.microsoft.com/office/drawing/2014/main" id="{A522C591-8C52-4195-90C1-05A8D461E5C4}"/>
              </a:ext>
            </a:extLst>
          </p:cNvPr>
          <p:cNvPicPr>
            <a:picLocks noChangeAspect="1"/>
          </p:cNvPicPr>
          <p:nvPr/>
        </p:nvPicPr>
        <p:blipFill>
          <a:blip r:embed="rId3"/>
          <a:stretch>
            <a:fillRect/>
          </a:stretch>
        </p:blipFill>
        <p:spPr>
          <a:xfrm>
            <a:off x="7900985" y="1327751"/>
            <a:ext cx="3734841" cy="4319179"/>
          </a:xfrm>
          <a:prstGeom prst="rect">
            <a:avLst/>
          </a:prstGeom>
        </p:spPr>
      </p:pic>
      <p:cxnSp>
        <p:nvCxnSpPr>
          <p:cNvPr id="43" name="Straight Arrow Connector 42">
            <a:extLst>
              <a:ext uri="{FF2B5EF4-FFF2-40B4-BE49-F238E27FC236}">
                <a16:creationId xmlns:a16="http://schemas.microsoft.com/office/drawing/2014/main" id="{A459EDEF-57E1-4CC7-A7D8-59F089186437}"/>
              </a:ext>
            </a:extLst>
          </p:cNvPr>
          <p:cNvCxnSpPr/>
          <p:nvPr/>
        </p:nvCxnSpPr>
        <p:spPr>
          <a:xfrm>
            <a:off x="8959563" y="1185814"/>
            <a:ext cx="308976" cy="935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54B5F1A-18AD-4444-A56D-A2A07629FE51}"/>
              </a:ext>
            </a:extLst>
          </p:cNvPr>
          <p:cNvSpPr txBox="1"/>
          <p:nvPr/>
        </p:nvSpPr>
        <p:spPr>
          <a:xfrm>
            <a:off x="8002106" y="797245"/>
            <a:ext cx="23569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Customizable settings</a:t>
            </a:r>
          </a:p>
        </p:txBody>
      </p:sp>
      <p:cxnSp>
        <p:nvCxnSpPr>
          <p:cNvPr id="47" name="Straight Arrow Connector 46">
            <a:extLst>
              <a:ext uri="{FF2B5EF4-FFF2-40B4-BE49-F238E27FC236}">
                <a16:creationId xmlns:a16="http://schemas.microsoft.com/office/drawing/2014/main" id="{22D720DD-2442-4478-A63F-BF423D745DAC}"/>
              </a:ext>
            </a:extLst>
          </p:cNvPr>
          <p:cNvCxnSpPr/>
          <p:nvPr/>
        </p:nvCxnSpPr>
        <p:spPr>
          <a:xfrm flipV="1">
            <a:off x="7703699" y="2817200"/>
            <a:ext cx="1561578" cy="567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F1BDC73-5E63-4B7D-B1F4-6920A0B3FDF6}"/>
              </a:ext>
            </a:extLst>
          </p:cNvPr>
          <p:cNvSpPr txBox="1"/>
          <p:nvPr/>
        </p:nvSpPr>
        <p:spPr>
          <a:xfrm>
            <a:off x="5921256" y="3300922"/>
            <a:ext cx="18350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Toggle Auto scan</a:t>
            </a:r>
          </a:p>
        </p:txBody>
      </p:sp>
      <p:cxnSp>
        <p:nvCxnSpPr>
          <p:cNvPr id="51" name="Straight Arrow Connector 50">
            <a:extLst>
              <a:ext uri="{FF2B5EF4-FFF2-40B4-BE49-F238E27FC236}">
                <a16:creationId xmlns:a16="http://schemas.microsoft.com/office/drawing/2014/main" id="{31CB39D8-CC0C-4B5C-9D07-973323FE057B}"/>
              </a:ext>
            </a:extLst>
          </p:cNvPr>
          <p:cNvCxnSpPr>
            <a:cxnSpLocks/>
          </p:cNvCxnSpPr>
          <p:nvPr/>
        </p:nvCxnSpPr>
        <p:spPr>
          <a:xfrm flipV="1">
            <a:off x="6973013" y="3996733"/>
            <a:ext cx="1561578" cy="567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3B760D3-9C7A-4B25-B59D-3117957AE9F1}"/>
              </a:ext>
            </a:extLst>
          </p:cNvPr>
          <p:cNvSpPr txBox="1"/>
          <p:nvPr/>
        </p:nvSpPr>
        <p:spPr>
          <a:xfrm>
            <a:off x="5593241" y="4210312"/>
            <a:ext cx="14592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Choose what patterns get detected</a:t>
            </a:r>
            <a:endParaRPr lang="en-US" dirty="0"/>
          </a:p>
        </p:txBody>
      </p:sp>
      <p:cxnSp>
        <p:nvCxnSpPr>
          <p:cNvPr id="55" name="Straight Arrow Connector 54">
            <a:extLst>
              <a:ext uri="{FF2B5EF4-FFF2-40B4-BE49-F238E27FC236}">
                <a16:creationId xmlns:a16="http://schemas.microsoft.com/office/drawing/2014/main" id="{CF8890EA-7DEC-423C-BA68-F97BDD2A0D7D}"/>
              </a:ext>
            </a:extLst>
          </p:cNvPr>
          <p:cNvCxnSpPr>
            <a:cxnSpLocks/>
          </p:cNvCxnSpPr>
          <p:nvPr/>
        </p:nvCxnSpPr>
        <p:spPr>
          <a:xfrm flipV="1">
            <a:off x="7609752" y="5332843"/>
            <a:ext cx="1561578" cy="567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0ADCD34-F13A-4B83-A343-0CF283F4EE26}"/>
              </a:ext>
            </a:extLst>
          </p:cNvPr>
          <p:cNvSpPr txBox="1"/>
          <p:nvPr/>
        </p:nvSpPr>
        <p:spPr>
          <a:xfrm>
            <a:off x="6545303" y="5947923"/>
            <a:ext cx="20960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Choose to use OCR when detecting</a:t>
            </a:r>
          </a:p>
        </p:txBody>
      </p:sp>
      <p:cxnSp>
        <p:nvCxnSpPr>
          <p:cNvPr id="59" name="Straight Arrow Connector 58">
            <a:extLst>
              <a:ext uri="{FF2B5EF4-FFF2-40B4-BE49-F238E27FC236}">
                <a16:creationId xmlns:a16="http://schemas.microsoft.com/office/drawing/2014/main" id="{A47320BE-B9C3-4866-8394-6B1D56452D14}"/>
              </a:ext>
            </a:extLst>
          </p:cNvPr>
          <p:cNvCxnSpPr/>
          <p:nvPr/>
        </p:nvCxnSpPr>
        <p:spPr>
          <a:xfrm flipH="1">
            <a:off x="10241264" y="1052074"/>
            <a:ext cx="693106" cy="9874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3B4C543-70F5-4E41-9EA9-DC9BF9526B18}"/>
              </a:ext>
            </a:extLst>
          </p:cNvPr>
          <p:cNvSpPr txBox="1"/>
          <p:nvPr/>
        </p:nvSpPr>
        <p:spPr>
          <a:xfrm>
            <a:off x="10716079" y="724177"/>
            <a:ext cx="13653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FAQ Section</a:t>
            </a:r>
          </a:p>
        </p:txBody>
      </p:sp>
      <p:sp>
        <p:nvSpPr>
          <p:cNvPr id="63" name="TextBox 62">
            <a:extLst>
              <a:ext uri="{FF2B5EF4-FFF2-40B4-BE49-F238E27FC236}">
                <a16:creationId xmlns:a16="http://schemas.microsoft.com/office/drawing/2014/main" id="{11C54081-F7A9-4B0C-930D-059197AFB9A2}"/>
              </a:ext>
            </a:extLst>
          </p:cNvPr>
          <p:cNvSpPr txBox="1"/>
          <p:nvPr/>
        </p:nvSpPr>
        <p:spPr>
          <a:xfrm>
            <a:off x="63667" y="3289796"/>
            <a:ext cx="17317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Locate detected patterns on the page</a:t>
            </a:r>
          </a:p>
        </p:txBody>
      </p:sp>
      <p:sp>
        <p:nvSpPr>
          <p:cNvPr id="65" name="TextBox 64">
            <a:extLst>
              <a:ext uri="{FF2B5EF4-FFF2-40B4-BE49-F238E27FC236}">
                <a16:creationId xmlns:a16="http://schemas.microsoft.com/office/drawing/2014/main" id="{A6FBB38D-7D20-4126-B629-579FC1117C18}"/>
              </a:ext>
            </a:extLst>
          </p:cNvPr>
          <p:cNvSpPr txBox="1"/>
          <p:nvPr/>
        </p:nvSpPr>
        <p:spPr>
          <a:xfrm>
            <a:off x="304078" y="5537696"/>
            <a:ext cx="19888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Six different types of patterns</a:t>
            </a:r>
          </a:p>
        </p:txBody>
      </p:sp>
    </p:spTree>
    <p:extLst>
      <p:ext uri="{BB962C8B-B14F-4D97-AF65-F5344CB8AC3E}">
        <p14:creationId xmlns:p14="http://schemas.microsoft.com/office/powerpoint/2010/main" val="399144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4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5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55"/>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31" grpId="0"/>
      <p:bldP spid="31" grpId="1"/>
      <p:bldP spid="35" grpId="0"/>
      <p:bldP spid="35" grpId="1"/>
      <p:bldP spid="45" grpId="0"/>
      <p:bldP spid="45" grpId="1"/>
      <p:bldP spid="49" grpId="0"/>
      <p:bldP spid="49" grpId="1"/>
      <p:bldP spid="53" grpId="0"/>
      <p:bldP spid="53" grpId="1"/>
      <p:bldP spid="57" grpId="0"/>
      <p:bldP spid="57" grpId="1"/>
      <p:bldP spid="61" grpId="0"/>
      <p:bldP spid="63" grpId="0"/>
      <p:bldP spid="63" grpId="1"/>
      <p:bldP spid="65" grpId="0"/>
      <p:bldP spid="65"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8" name="Title 1">
            <a:extLst>
              <a:ext uri="{FF2B5EF4-FFF2-40B4-BE49-F238E27FC236}">
                <a16:creationId xmlns:a16="http://schemas.microsoft.com/office/drawing/2014/main" id="{8101C2AB-F009-4416-B9FC-1162FDC6B8E7}"/>
              </a:ext>
            </a:extLst>
          </p:cNvPr>
          <p:cNvSpPr>
            <a:spLocks noGrp="1"/>
          </p:cNvSpPr>
          <p:nvPr>
            <p:ph type="title"/>
          </p:nvPr>
        </p:nvSpPr>
        <p:spPr>
          <a:xfrm>
            <a:off x="649225" y="643467"/>
            <a:ext cx="4764719" cy="1800526"/>
          </a:xfrm>
        </p:spPr>
        <p:txBody>
          <a:bodyPr>
            <a:normAutofit/>
          </a:bodyPr>
          <a:lstStyle/>
          <a:p>
            <a:r>
              <a:rPr lang="en-US" b="1">
                <a:latin typeface="Calibri"/>
                <a:cs typeface="Calibri Light"/>
              </a:rPr>
              <a:t>Backend Lifecycle </a:t>
            </a:r>
            <a:endParaRPr lang="en-US">
              <a:latin typeface="Calibri"/>
            </a:endParaRPr>
          </a:p>
        </p:txBody>
      </p:sp>
      <p:graphicFrame>
        <p:nvGraphicFramePr>
          <p:cNvPr id="29" name="Content Placeholder 3">
            <a:extLst>
              <a:ext uri="{FF2B5EF4-FFF2-40B4-BE49-F238E27FC236}">
                <a16:creationId xmlns:a16="http://schemas.microsoft.com/office/drawing/2014/main" id="{B8F6F30F-8680-4914-BD96-372F46099674}"/>
              </a:ext>
            </a:extLst>
          </p:cNvPr>
          <p:cNvGraphicFramePr>
            <a:graphicFrameLocks noGrp="1"/>
          </p:cNvGraphicFramePr>
          <p:nvPr>
            <p:ph idx="1"/>
            <p:extLst>
              <p:ext uri="{D42A27DB-BD31-4B8C-83A1-F6EECF244321}">
                <p14:modId xmlns:p14="http://schemas.microsoft.com/office/powerpoint/2010/main" val="1075761807"/>
              </p:ext>
            </p:extLst>
          </p:nvPr>
        </p:nvGraphicFramePr>
        <p:xfrm>
          <a:off x="480330" y="2577689"/>
          <a:ext cx="10444758" cy="3520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2" name="Straight Arrow Connector 91">
            <a:extLst>
              <a:ext uri="{FF2B5EF4-FFF2-40B4-BE49-F238E27FC236}">
                <a16:creationId xmlns:a16="http://schemas.microsoft.com/office/drawing/2014/main" id="{E4A37CA7-3425-4C8F-BE0F-4D91A4E4FA31}"/>
              </a:ext>
            </a:extLst>
          </p:cNvPr>
          <p:cNvCxnSpPr/>
          <p:nvPr/>
        </p:nvCxnSpPr>
        <p:spPr>
          <a:xfrm flipV="1">
            <a:off x="3480816" y="3874008"/>
            <a:ext cx="1280160" cy="12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136C340-3DA2-4732-B648-580963078526}"/>
              </a:ext>
            </a:extLst>
          </p:cNvPr>
          <p:cNvCxnSpPr>
            <a:cxnSpLocks/>
          </p:cNvCxnSpPr>
          <p:nvPr/>
        </p:nvCxnSpPr>
        <p:spPr>
          <a:xfrm flipV="1">
            <a:off x="6754367" y="3874007"/>
            <a:ext cx="1280160" cy="12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8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8D0138-01D4-430C-9B73-2789662D8CC7}"/>
              </a:ext>
            </a:extLst>
          </p:cNvPr>
          <p:cNvSpPr>
            <a:spLocks noGrp="1"/>
          </p:cNvSpPr>
          <p:nvPr>
            <p:ph type="title"/>
          </p:nvPr>
        </p:nvSpPr>
        <p:spPr>
          <a:xfrm>
            <a:off x="838201" y="643467"/>
            <a:ext cx="4228271" cy="1800526"/>
          </a:xfrm>
        </p:spPr>
        <p:txBody>
          <a:bodyPr>
            <a:normAutofit/>
          </a:bodyPr>
          <a:lstStyle/>
          <a:p>
            <a:r>
              <a:rPr lang="en-US" b="1">
                <a:latin typeface="Calibri"/>
                <a:cs typeface="Calibri Light"/>
              </a:rPr>
              <a:t>Backend – Report life cycle </a:t>
            </a:r>
            <a:endParaRPr lang="en-US">
              <a:latin typeface="Calibri"/>
            </a:endParaRPr>
          </a:p>
        </p:txBody>
      </p:sp>
      <p:pic>
        <p:nvPicPr>
          <p:cNvPr id="35" name="Picture 4">
            <a:extLst>
              <a:ext uri="{FF2B5EF4-FFF2-40B4-BE49-F238E27FC236}">
                <a16:creationId xmlns:a16="http://schemas.microsoft.com/office/drawing/2014/main" id="{6E752BA9-AC1D-426B-8489-428B6ED465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8"/>
          <a:stretch/>
        </p:blipFill>
        <p:spPr bwMode="auto">
          <a:xfrm>
            <a:off x="6800986" y="786467"/>
            <a:ext cx="4747547" cy="53134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39EA0CB3-84DE-4672-BAAA-AB888781FE63}"/>
              </a:ext>
            </a:extLst>
          </p:cNvPr>
          <p:cNvGraphicFramePr/>
          <p:nvPr>
            <p:extLst>
              <p:ext uri="{D42A27DB-BD31-4B8C-83A1-F6EECF244321}">
                <p14:modId xmlns:p14="http://schemas.microsoft.com/office/powerpoint/2010/main" val="1510475003"/>
              </p:ext>
            </p:extLst>
          </p:nvPr>
        </p:nvGraphicFramePr>
        <p:xfrm>
          <a:off x="838201" y="2525845"/>
          <a:ext cx="4863888" cy="4102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0396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905D36E918234B81D3C4C3238F6414" ma:contentTypeVersion="11" ma:contentTypeDescription="Create a new document." ma:contentTypeScope="" ma:versionID="8abc1399b01e418efe2b4825d4903f70">
  <xsd:schema xmlns:xsd="http://www.w3.org/2001/XMLSchema" xmlns:xs="http://www.w3.org/2001/XMLSchema" xmlns:p="http://schemas.microsoft.com/office/2006/metadata/properties" xmlns:ns3="59ef4e46-dd27-4e80-93f6-e3d6812125b4" xmlns:ns4="65a5b29b-d4c4-48bb-967f-ac733921d308" targetNamespace="http://schemas.microsoft.com/office/2006/metadata/properties" ma:root="true" ma:fieldsID="be22fb581af6820e8cc56b60684f251a" ns3:_="" ns4:_="">
    <xsd:import namespace="59ef4e46-dd27-4e80-93f6-e3d6812125b4"/>
    <xsd:import namespace="65a5b29b-d4c4-48bb-967f-ac733921d30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ef4e46-dd27-4e80-93f6-e3d6812125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5a5b29b-d4c4-48bb-967f-ac733921d30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F87157-EA22-4250-948F-920DD8157DB1}">
  <ds:schemaRefs>
    <ds:schemaRef ds:uri="59ef4e46-dd27-4e80-93f6-e3d6812125b4"/>
    <ds:schemaRef ds:uri="65a5b29b-d4c4-48bb-967f-ac733921d3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DBEABBB-5734-4D26-8DD9-483614DE3930}">
  <ds:schemaRefs>
    <ds:schemaRef ds:uri="59ef4e46-dd27-4e80-93f6-e3d6812125b4"/>
    <ds:schemaRef ds:uri="65a5b29b-d4c4-48bb-967f-ac733921d3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2A4316-7A13-4F7E-BD2B-EC4688AB84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TotalTime>
  <Words>1062</Words>
  <Application>Microsoft Office PowerPoint</Application>
  <PresentationFormat>Widescreen</PresentationFormat>
  <Paragraphs>188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About the Project</vt:lpstr>
      <vt:lpstr>System Architecture </vt:lpstr>
      <vt:lpstr>PowerPoint Presentation</vt:lpstr>
      <vt:lpstr>PowerPoint Presentation</vt:lpstr>
      <vt:lpstr>Frontend Development Lifecycle</vt:lpstr>
      <vt:lpstr>PowerPoint Presentation</vt:lpstr>
      <vt:lpstr>Backend Lifecycle </vt:lpstr>
      <vt:lpstr>Backend – Report life cycle </vt:lpstr>
      <vt:lpstr>Data lifecycle</vt:lpstr>
      <vt:lpstr>Model Versions Development</vt:lpstr>
      <vt:lpstr>PowerPoint Presentation</vt:lpstr>
      <vt:lpstr>Dark Pattern Website</vt:lpstr>
      <vt:lpstr>Challenges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D20125012 Jordan Donnelly</dc:creator>
  <cp:lastModifiedBy>D19124089 Lan Zeng</cp:lastModifiedBy>
  <cp:revision>455</cp:revision>
  <dcterms:created xsi:type="dcterms:W3CDTF">2021-12-14T14:56:19Z</dcterms:created>
  <dcterms:modified xsi:type="dcterms:W3CDTF">2024-09-19T14:38:53Z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0x01010032905D36E918234B81D3C4C3238F6414</vt:lpwstr>
  </property>
</Properties>
</file>